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3"/>
    <p:sldMasterId id="2147483683" r:id="rId4"/>
    <p:sldMasterId id="2147483702" r:id="rId5"/>
    <p:sldMasterId id="2147483721" r:id="rId6"/>
  </p:sldMasterIdLst>
  <p:notesMasterIdLst>
    <p:notesMasterId r:id="rId10"/>
  </p:notesMasterIdLst>
  <p:sldIdLst>
    <p:sldId id="257" r:id="rId7"/>
    <p:sldId id="433" r:id="rId8"/>
    <p:sldId id="275" r:id="rId9"/>
    <p:sldId id="396" r:id="rId11"/>
    <p:sldId id="280" r:id="rId12"/>
    <p:sldId id="473" r:id="rId13"/>
    <p:sldId id="474" r:id="rId14"/>
    <p:sldId id="471" r:id="rId15"/>
    <p:sldId id="472" r:id="rId16"/>
    <p:sldId id="581" r:id="rId17"/>
    <p:sldId id="583" r:id="rId18"/>
    <p:sldId id="584" r:id="rId19"/>
    <p:sldId id="427" r:id="rId20"/>
    <p:sldId id="283" r:id="rId21"/>
    <p:sldId id="309" r:id="rId22"/>
    <p:sldId id="509" r:id="rId23"/>
    <p:sldId id="372" r:id="rId24"/>
    <p:sldId id="402" r:id="rId25"/>
    <p:sldId id="428" r:id="rId26"/>
    <p:sldId id="301" r:id="rId27"/>
    <p:sldId id="429" r:id="rId28"/>
    <p:sldId id="302" r:id="rId29"/>
    <p:sldId id="430" r:id="rId30"/>
    <p:sldId id="304" r:id="rId31"/>
    <p:sldId id="306" r:id="rId32"/>
    <p:sldId id="307" r:id="rId33"/>
    <p:sldId id="308" r:id="rId34"/>
    <p:sldId id="431" r:id="rId35"/>
    <p:sldId id="401" r:id="rId36"/>
    <p:sldId id="510" r:id="rId37"/>
    <p:sldId id="313" r:id="rId38"/>
    <p:sldId id="315" r:id="rId39"/>
    <p:sldId id="317" r:id="rId40"/>
    <p:sldId id="318" r:id="rId41"/>
    <p:sldId id="319" r:id="rId42"/>
    <p:sldId id="511" r:id="rId43"/>
    <p:sldId id="320" r:id="rId44"/>
    <p:sldId id="321" r:id="rId45"/>
    <p:sldId id="322" r:id="rId46"/>
    <p:sldId id="323" r:id="rId47"/>
    <p:sldId id="512" r:id="rId48"/>
    <p:sldId id="324" r:id="rId49"/>
    <p:sldId id="434" r:id="rId50"/>
    <p:sldId id="274" r:id="rId51"/>
    <p:sldId id="619" r:id="rId52"/>
    <p:sldId id="326" r:id="rId53"/>
  </p:sldIdLst>
  <p:sldSz cx="9144000" cy="6858000" type="screen4x3"/>
  <p:notesSz cx="6858000" cy="9144000"/>
  <p:custDataLst>
    <p:tags r:id="rId58"/>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作" lastIdx="0" clrIdx="1"/>
  <p:cmAuthor id="2" name="admin"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5C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160"/>
        <p:guide pos="2888"/>
      </p:guideLst>
    </p:cSldViewPr>
  </p:slideViewPr>
  <p:gridSpacing cx="71999" cy="71999"/>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slide" Target="slides/slide1.xml"/><Relationship Id="rId6" Type="http://schemas.openxmlformats.org/officeDocument/2006/relationships/slideMaster" Target="slideMasters/slideMaster5.xml"/><Relationship Id="rId58" Type="http://schemas.openxmlformats.org/officeDocument/2006/relationships/tags" Target="tags/tag810.xml"/><Relationship Id="rId57" Type="http://schemas.openxmlformats.org/officeDocument/2006/relationships/commentAuthors" Target="commentAuthors.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slide" Target="slides/slide46.xml"/><Relationship Id="rId52" Type="http://schemas.openxmlformats.org/officeDocument/2006/relationships/slide" Target="slides/slide45.xml"/><Relationship Id="rId51" Type="http://schemas.openxmlformats.org/officeDocument/2006/relationships/slide" Target="slides/slide44.xml"/><Relationship Id="rId50" Type="http://schemas.openxmlformats.org/officeDocument/2006/relationships/slide" Target="slides/slide43.xml"/><Relationship Id="rId5" Type="http://schemas.openxmlformats.org/officeDocument/2006/relationships/slideMaster" Target="slideMasters/slideMaster4.xml"/><Relationship Id="rId49" Type="http://schemas.openxmlformats.org/officeDocument/2006/relationships/slide" Target="slides/slide42.xml"/><Relationship Id="rId48" Type="http://schemas.openxmlformats.org/officeDocument/2006/relationships/slide" Target="slides/slide41.xml"/><Relationship Id="rId47" Type="http://schemas.openxmlformats.org/officeDocument/2006/relationships/slide" Target="slides/slide40.xml"/><Relationship Id="rId46" Type="http://schemas.openxmlformats.org/officeDocument/2006/relationships/slide" Target="slides/slide39.xml"/><Relationship Id="rId45" Type="http://schemas.openxmlformats.org/officeDocument/2006/relationships/slide" Target="slides/slide38.xml"/><Relationship Id="rId44" Type="http://schemas.openxmlformats.org/officeDocument/2006/relationships/slide" Target="slides/slide37.xml"/><Relationship Id="rId43" Type="http://schemas.openxmlformats.org/officeDocument/2006/relationships/slide" Target="slides/slide36.xml"/><Relationship Id="rId42" Type="http://schemas.openxmlformats.org/officeDocument/2006/relationships/slide" Target="slides/slide35.xml"/><Relationship Id="rId41" Type="http://schemas.openxmlformats.org/officeDocument/2006/relationships/slide" Target="slides/slide34.xml"/><Relationship Id="rId40" Type="http://schemas.openxmlformats.org/officeDocument/2006/relationships/slide" Target="slides/slide33.xml"/><Relationship Id="rId4" Type="http://schemas.openxmlformats.org/officeDocument/2006/relationships/slideMaster" Target="slideMasters/slideMaster3.xml"/><Relationship Id="rId39" Type="http://schemas.openxmlformats.org/officeDocument/2006/relationships/slide" Target="slides/slide32.xml"/><Relationship Id="rId38" Type="http://schemas.openxmlformats.org/officeDocument/2006/relationships/slide" Target="slides/slide31.xml"/><Relationship Id="rId37" Type="http://schemas.openxmlformats.org/officeDocument/2006/relationships/slide" Target="slides/slide30.xml"/><Relationship Id="rId36" Type="http://schemas.openxmlformats.org/officeDocument/2006/relationships/slide" Target="slides/slide29.xml"/><Relationship Id="rId35" Type="http://schemas.openxmlformats.org/officeDocument/2006/relationships/slide" Target="slides/slide28.xml"/><Relationship Id="rId34" Type="http://schemas.openxmlformats.org/officeDocument/2006/relationships/slide" Target="slides/slide27.xml"/><Relationship Id="rId33" Type="http://schemas.openxmlformats.org/officeDocument/2006/relationships/slide" Target="slides/slide26.xml"/><Relationship Id="rId32" Type="http://schemas.openxmlformats.org/officeDocument/2006/relationships/slide" Target="slides/slide25.xml"/><Relationship Id="rId31" Type="http://schemas.openxmlformats.org/officeDocument/2006/relationships/slide" Target="slides/slide24.xml"/><Relationship Id="rId30" Type="http://schemas.openxmlformats.org/officeDocument/2006/relationships/slide" Target="slides/slide23.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slide" Target="slides/slide21.xml"/><Relationship Id="rId27" Type="http://schemas.openxmlformats.org/officeDocument/2006/relationships/slide" Target="slides/slide20.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slide" Target="slides/slide5.xml"/><Relationship Id="rId11" Type="http://schemas.openxmlformats.org/officeDocument/2006/relationships/slide" Target="slides/slide4.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87044" name="幻灯片图像占位符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87045" name="备注占位符 4"/>
          <p:cNvSpPr>
            <a:spLocks noGrp="1"/>
          </p:cNvSpPr>
          <p:nvPr>
            <p:ph type="body" sz="quarter"/>
          </p:nvPr>
        </p:nvSpPr>
        <p:spPr>
          <a:xfrm>
            <a:off x="685800" y="4400550"/>
            <a:ext cx="5486400" cy="3600450"/>
          </a:xfrm>
          <a:prstGeom prst="rect">
            <a:avLst/>
          </a:prstGeom>
          <a:noFill/>
          <a:ln w="9525">
            <a:noFill/>
          </a:ln>
        </p:spPr>
        <p:txBody>
          <a:bodyPr vert="horz" lIns="91440" tIns="45720" rIns="91440" bIns="45720"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7" name="幻灯片图像占位符 1"/>
          <p:cNvSpPr>
            <a:spLocks noGrp="1" noRot="1" noChangeAspect="1"/>
          </p:cNvSpPr>
          <p:nvPr>
            <p:ph type="sldImg"/>
          </p:nvPr>
        </p:nvSpPr>
        <p:spPr/>
      </p:sp>
      <p:sp>
        <p:nvSpPr>
          <p:cNvPr id="91138" name="备注占位符 2"/>
          <p:cNvSpPr>
            <a:spLocks noGrp="1"/>
          </p:cNvSpPr>
          <p:nvPr>
            <p:ph type="body"/>
          </p:nvPr>
        </p:nvSpPr>
        <p:spPr/>
        <p:txBody>
          <a:bodyPr lIns="91440" tIns="45720" rIns="91440" bIns="45720" anchor="t" anchorCtr="0"/>
          <a:p>
            <a:pPr lvl="0"/>
            <a:endParaRPr lang="zh-CN" altLang="en-US"/>
          </a:p>
        </p:txBody>
      </p:sp>
      <p:sp>
        <p:nvSpPr>
          <p:cNvPr id="9113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7" name="幻灯片图像占位符 1"/>
          <p:cNvSpPr>
            <a:spLocks noGrp="1" noRot="1" noChangeAspect="1"/>
          </p:cNvSpPr>
          <p:nvPr>
            <p:ph type="sldImg"/>
          </p:nvPr>
        </p:nvSpPr>
        <p:spPr/>
      </p:sp>
      <p:sp>
        <p:nvSpPr>
          <p:cNvPr id="96258" name="备注占位符 2"/>
          <p:cNvSpPr>
            <a:spLocks noGrp="1"/>
          </p:cNvSpPr>
          <p:nvPr>
            <p:ph type="body"/>
          </p:nvPr>
        </p:nvSpPr>
        <p:spPr/>
        <p:txBody>
          <a:bodyPr lIns="91440" tIns="45720" rIns="91440" bIns="45720" anchor="t" anchorCtr="0"/>
          <a:p>
            <a:pPr lvl="0"/>
            <a:endParaRPr lang="zh-CN" altLang="en-US"/>
          </a:p>
        </p:txBody>
      </p:sp>
      <p:sp>
        <p:nvSpPr>
          <p:cNvPr id="962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7" name="幻灯片图像占位符 1"/>
          <p:cNvSpPr>
            <a:spLocks noGrp="1" noRot="1" noChangeAspect="1"/>
          </p:cNvSpPr>
          <p:nvPr>
            <p:ph type="sldImg"/>
          </p:nvPr>
        </p:nvSpPr>
        <p:spPr/>
      </p:sp>
      <p:sp>
        <p:nvSpPr>
          <p:cNvPr id="96258" name="备注占位符 2"/>
          <p:cNvSpPr>
            <a:spLocks noGrp="1"/>
          </p:cNvSpPr>
          <p:nvPr>
            <p:ph type="body"/>
          </p:nvPr>
        </p:nvSpPr>
        <p:spPr/>
        <p:txBody>
          <a:bodyPr lIns="91440" tIns="45720" rIns="91440" bIns="45720" anchor="t" anchorCtr="0"/>
          <a:p>
            <a:pPr lvl="0"/>
            <a:endParaRPr lang="zh-CN" altLang="en-US"/>
          </a:p>
        </p:txBody>
      </p:sp>
      <p:sp>
        <p:nvSpPr>
          <p:cNvPr id="962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7" name="幻灯片图像占位符 1"/>
          <p:cNvSpPr>
            <a:spLocks noGrp="1" noRot="1" noChangeAspect="1"/>
          </p:cNvSpPr>
          <p:nvPr>
            <p:ph type="sldImg"/>
          </p:nvPr>
        </p:nvSpPr>
        <p:spPr/>
      </p:sp>
      <p:sp>
        <p:nvSpPr>
          <p:cNvPr id="96258" name="备注占位符 2"/>
          <p:cNvSpPr>
            <a:spLocks noGrp="1"/>
          </p:cNvSpPr>
          <p:nvPr>
            <p:ph type="body"/>
          </p:nvPr>
        </p:nvSpPr>
        <p:spPr/>
        <p:txBody>
          <a:bodyPr lIns="91440" tIns="45720" rIns="91440" bIns="45720" anchor="t" anchorCtr="0"/>
          <a:p>
            <a:pPr lvl="0"/>
            <a:endParaRPr lang="zh-CN" altLang="en-US"/>
          </a:p>
        </p:txBody>
      </p:sp>
      <p:sp>
        <p:nvSpPr>
          <p:cNvPr id="962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7" name="幻灯片图像占位符 1"/>
          <p:cNvSpPr>
            <a:spLocks noGrp="1" noRot="1" noChangeAspect="1"/>
          </p:cNvSpPr>
          <p:nvPr>
            <p:ph type="sldImg"/>
          </p:nvPr>
        </p:nvSpPr>
        <p:spPr/>
      </p:sp>
      <p:sp>
        <p:nvSpPr>
          <p:cNvPr id="96258" name="备注占位符 2"/>
          <p:cNvSpPr>
            <a:spLocks noGrp="1"/>
          </p:cNvSpPr>
          <p:nvPr>
            <p:ph type="body"/>
          </p:nvPr>
        </p:nvSpPr>
        <p:spPr/>
        <p:txBody>
          <a:bodyPr lIns="91440" tIns="45720" rIns="91440" bIns="45720" anchor="t" anchorCtr="0"/>
          <a:p>
            <a:pPr lvl="0"/>
            <a:endParaRPr lang="zh-CN" altLang="en-US"/>
          </a:p>
        </p:txBody>
      </p:sp>
      <p:sp>
        <p:nvSpPr>
          <p:cNvPr id="962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7" name="幻灯片图像占位符 1"/>
          <p:cNvSpPr>
            <a:spLocks noGrp="1" noRot="1" noChangeAspect="1"/>
          </p:cNvSpPr>
          <p:nvPr>
            <p:ph type="sldImg"/>
          </p:nvPr>
        </p:nvSpPr>
        <p:spPr/>
      </p:sp>
      <p:sp>
        <p:nvSpPr>
          <p:cNvPr id="96258" name="备注占位符 2"/>
          <p:cNvSpPr>
            <a:spLocks noGrp="1"/>
          </p:cNvSpPr>
          <p:nvPr>
            <p:ph type="body"/>
          </p:nvPr>
        </p:nvSpPr>
        <p:spPr/>
        <p:txBody>
          <a:bodyPr lIns="91440" tIns="45720" rIns="91440" bIns="45720" anchor="t" anchorCtr="0"/>
          <a:p>
            <a:pPr lvl="0"/>
            <a:endParaRPr lang="zh-CN" altLang="en-US"/>
          </a:p>
        </p:txBody>
      </p:sp>
      <p:sp>
        <p:nvSpPr>
          <p:cNvPr id="962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7" name="幻灯片图像占位符 1"/>
          <p:cNvSpPr>
            <a:spLocks noGrp="1" noRot="1" noChangeAspect="1"/>
          </p:cNvSpPr>
          <p:nvPr>
            <p:ph type="sldImg"/>
          </p:nvPr>
        </p:nvSpPr>
        <p:spPr/>
      </p:sp>
      <p:sp>
        <p:nvSpPr>
          <p:cNvPr id="96258" name="备注占位符 2"/>
          <p:cNvSpPr>
            <a:spLocks noGrp="1"/>
          </p:cNvSpPr>
          <p:nvPr>
            <p:ph type="body"/>
          </p:nvPr>
        </p:nvSpPr>
        <p:spPr/>
        <p:txBody>
          <a:bodyPr lIns="91440" tIns="45720" rIns="91440" bIns="45720" anchor="t" anchorCtr="0"/>
          <a:p>
            <a:pPr lvl="0"/>
            <a:endParaRPr lang="zh-CN" altLang="en-US"/>
          </a:p>
        </p:txBody>
      </p:sp>
      <p:sp>
        <p:nvSpPr>
          <p:cNvPr id="962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7" name="幻灯片图像占位符 1"/>
          <p:cNvSpPr>
            <a:spLocks noGrp="1" noRot="1" noChangeAspect="1"/>
          </p:cNvSpPr>
          <p:nvPr>
            <p:ph type="sldImg"/>
          </p:nvPr>
        </p:nvSpPr>
        <p:spPr/>
      </p:sp>
      <p:sp>
        <p:nvSpPr>
          <p:cNvPr id="96258" name="备注占位符 2"/>
          <p:cNvSpPr>
            <a:spLocks noGrp="1"/>
          </p:cNvSpPr>
          <p:nvPr>
            <p:ph type="body"/>
          </p:nvPr>
        </p:nvSpPr>
        <p:spPr/>
        <p:txBody>
          <a:bodyPr lIns="91440" tIns="45720" rIns="91440" bIns="45720" anchor="t" anchorCtr="0"/>
          <a:p>
            <a:pPr lvl="0"/>
            <a:endParaRPr lang="zh-CN" altLang="en-US"/>
          </a:p>
        </p:txBody>
      </p:sp>
      <p:sp>
        <p:nvSpPr>
          <p:cNvPr id="962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7" name="幻灯片图像占位符 1"/>
          <p:cNvSpPr>
            <a:spLocks noGrp="1" noRot="1" noChangeAspect="1"/>
          </p:cNvSpPr>
          <p:nvPr>
            <p:ph type="sldImg"/>
          </p:nvPr>
        </p:nvSpPr>
        <p:spPr/>
      </p:sp>
      <p:sp>
        <p:nvSpPr>
          <p:cNvPr id="96258" name="备注占位符 2"/>
          <p:cNvSpPr>
            <a:spLocks noGrp="1"/>
          </p:cNvSpPr>
          <p:nvPr>
            <p:ph type="body"/>
          </p:nvPr>
        </p:nvSpPr>
        <p:spPr/>
        <p:txBody>
          <a:bodyPr lIns="91440" tIns="45720" rIns="91440" bIns="45720" anchor="t" anchorCtr="0"/>
          <a:p>
            <a:pPr lvl="0"/>
            <a:endParaRPr lang="zh-CN" altLang="en-US"/>
          </a:p>
        </p:txBody>
      </p:sp>
      <p:sp>
        <p:nvSpPr>
          <p:cNvPr id="962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7" name="幻灯片图像占位符 1"/>
          <p:cNvSpPr>
            <a:spLocks noGrp="1" noRot="1" noChangeAspect="1"/>
          </p:cNvSpPr>
          <p:nvPr>
            <p:ph type="sldImg"/>
          </p:nvPr>
        </p:nvSpPr>
        <p:spPr/>
      </p:sp>
      <p:sp>
        <p:nvSpPr>
          <p:cNvPr id="96258" name="备注占位符 2"/>
          <p:cNvSpPr>
            <a:spLocks noGrp="1"/>
          </p:cNvSpPr>
          <p:nvPr>
            <p:ph type="body"/>
          </p:nvPr>
        </p:nvSpPr>
        <p:spPr/>
        <p:txBody>
          <a:bodyPr lIns="91440" tIns="45720" rIns="91440" bIns="45720" anchor="t" anchorCtr="0"/>
          <a:p>
            <a:pPr lvl="0"/>
            <a:endParaRPr lang="zh-CN" altLang="en-US"/>
          </a:p>
        </p:txBody>
      </p:sp>
      <p:sp>
        <p:nvSpPr>
          <p:cNvPr id="962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9329" name="幻灯片图像占位符 1"/>
          <p:cNvSpPr>
            <a:spLocks noGrp="1" noRot="1" noChangeAspect="1"/>
          </p:cNvSpPr>
          <p:nvPr>
            <p:ph type="sldImg"/>
          </p:nvPr>
        </p:nvSpPr>
        <p:spPr/>
      </p:sp>
      <p:sp>
        <p:nvSpPr>
          <p:cNvPr id="99330" name="备注占位符 2"/>
          <p:cNvSpPr>
            <a:spLocks noGrp="1"/>
          </p:cNvSpPr>
          <p:nvPr>
            <p:ph type="body"/>
          </p:nvPr>
        </p:nvSpPr>
        <p:spPr/>
        <p:txBody>
          <a:bodyPr lIns="91440" tIns="45720" rIns="91440" bIns="45720" anchor="t" anchorCtr="0"/>
          <a:p>
            <a:pPr lvl="0"/>
            <a:endParaRPr lang="zh-CN" altLang="en-US"/>
          </a:p>
        </p:txBody>
      </p:sp>
      <p:sp>
        <p:nvSpPr>
          <p:cNvPr id="99331"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7" name="幻灯片图像占位符 1"/>
          <p:cNvSpPr>
            <a:spLocks noGrp="1" noRot="1" noChangeAspect="1"/>
          </p:cNvSpPr>
          <p:nvPr>
            <p:ph type="sldImg"/>
          </p:nvPr>
        </p:nvSpPr>
        <p:spPr/>
      </p:sp>
      <p:sp>
        <p:nvSpPr>
          <p:cNvPr id="101378" name="文本占位符 2"/>
          <p:cNvSpPr>
            <a:spLocks noGrp="1"/>
          </p:cNvSpPr>
          <p:nvPr>
            <p:ph type="body"/>
          </p:nvPr>
        </p:nvSpPr>
        <p:spPr/>
        <p:txBody>
          <a:bodyPr lIns="91440" tIns="45720" rIns="91440" bIns="45720" anchor="t" anchorCtr="0"/>
          <a:p>
            <a:pPr lvl="0"/>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7" name="幻灯片图像占位符 1"/>
          <p:cNvSpPr>
            <a:spLocks noGrp="1" noRot="1" noChangeAspect="1"/>
          </p:cNvSpPr>
          <p:nvPr>
            <p:ph type="sldImg"/>
          </p:nvPr>
        </p:nvSpPr>
        <p:spPr/>
      </p:sp>
      <p:sp>
        <p:nvSpPr>
          <p:cNvPr id="101378" name="文本占位符 2"/>
          <p:cNvSpPr>
            <a:spLocks noGrp="1"/>
          </p:cNvSpPr>
          <p:nvPr>
            <p:ph type="body"/>
          </p:nvPr>
        </p:nvSpPr>
        <p:spPr/>
        <p:txBody>
          <a:bodyPr lIns="91440" tIns="45720" rIns="91440" bIns="45720" anchor="t" anchorCtr="0"/>
          <a:p>
            <a:pPr lvl="0"/>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3" name="幻灯片图像占位符 1"/>
          <p:cNvSpPr>
            <a:spLocks noGrp="1" noRot="1" noChangeAspect="1"/>
          </p:cNvSpPr>
          <p:nvPr>
            <p:ph type="sldImg"/>
          </p:nvPr>
        </p:nvSpPr>
        <p:spPr/>
      </p:sp>
      <p:sp>
        <p:nvSpPr>
          <p:cNvPr id="105474" name="备注占位符 2"/>
          <p:cNvSpPr>
            <a:spLocks noGrp="1"/>
          </p:cNvSpPr>
          <p:nvPr>
            <p:ph type="body"/>
          </p:nvPr>
        </p:nvSpPr>
        <p:spPr/>
        <p:txBody>
          <a:bodyPr lIns="91440" tIns="45720" rIns="91440" bIns="45720" anchor="t" anchorCtr="0"/>
          <a:p>
            <a:pPr lvl="0"/>
            <a:endParaRPr lang="zh-CN" altLang="en-US"/>
          </a:p>
        </p:txBody>
      </p:sp>
      <p:sp>
        <p:nvSpPr>
          <p:cNvPr id="105475"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3" name="幻灯片图像占位符 1"/>
          <p:cNvSpPr>
            <a:spLocks noGrp="1" noRot="1" noChangeAspect="1"/>
          </p:cNvSpPr>
          <p:nvPr>
            <p:ph type="sldImg"/>
          </p:nvPr>
        </p:nvSpPr>
        <p:spPr/>
      </p:sp>
      <p:sp>
        <p:nvSpPr>
          <p:cNvPr id="105474" name="备注占位符 2"/>
          <p:cNvSpPr>
            <a:spLocks noGrp="1"/>
          </p:cNvSpPr>
          <p:nvPr>
            <p:ph type="body"/>
          </p:nvPr>
        </p:nvSpPr>
        <p:spPr/>
        <p:txBody>
          <a:bodyPr lIns="91440" tIns="45720" rIns="91440" bIns="45720" anchor="t" anchorCtr="0"/>
          <a:p>
            <a:pPr lvl="0"/>
            <a:endParaRPr lang="zh-CN" altLang="en-US"/>
          </a:p>
        </p:txBody>
      </p:sp>
      <p:sp>
        <p:nvSpPr>
          <p:cNvPr id="105475"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3" name="幻灯片图像占位符 1"/>
          <p:cNvSpPr>
            <a:spLocks noGrp="1" noRot="1" noChangeAspect="1"/>
          </p:cNvSpPr>
          <p:nvPr>
            <p:ph type="sldImg"/>
          </p:nvPr>
        </p:nvSpPr>
        <p:spPr/>
      </p:sp>
      <p:sp>
        <p:nvSpPr>
          <p:cNvPr id="105474" name="备注占位符 2"/>
          <p:cNvSpPr>
            <a:spLocks noGrp="1"/>
          </p:cNvSpPr>
          <p:nvPr>
            <p:ph type="body"/>
          </p:nvPr>
        </p:nvSpPr>
        <p:spPr/>
        <p:txBody>
          <a:bodyPr lIns="91440" tIns="45720" rIns="91440" bIns="45720" anchor="t" anchorCtr="0"/>
          <a:p>
            <a:pPr lvl="0"/>
            <a:endParaRPr lang="zh-CN" altLang="en-US"/>
          </a:p>
        </p:txBody>
      </p:sp>
      <p:sp>
        <p:nvSpPr>
          <p:cNvPr id="105475"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7" name="幻灯片图像占位符 1"/>
          <p:cNvSpPr>
            <a:spLocks noGrp="1" noRot="1" noChangeAspect="1"/>
          </p:cNvSpPr>
          <p:nvPr>
            <p:ph type="sldImg"/>
          </p:nvPr>
        </p:nvSpPr>
        <p:spPr/>
      </p:sp>
      <p:sp>
        <p:nvSpPr>
          <p:cNvPr id="101378" name="文本占位符 2"/>
          <p:cNvSpPr>
            <a:spLocks noGrp="1"/>
          </p:cNvSpPr>
          <p:nvPr>
            <p:ph type="body"/>
          </p:nvPr>
        </p:nvSpPr>
        <p:spPr/>
        <p:txBody>
          <a:bodyPr lIns="91440" tIns="45720" rIns="91440" bIns="45720" anchor="t" anchorCtr="0"/>
          <a:p>
            <a:pPr lvl="0"/>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7" name="幻灯片图像占位符 1"/>
          <p:cNvSpPr>
            <a:spLocks noGrp="1" noRot="1" noChangeAspect="1"/>
          </p:cNvSpPr>
          <p:nvPr>
            <p:ph type="sldImg"/>
          </p:nvPr>
        </p:nvSpPr>
        <p:spPr/>
      </p:sp>
      <p:sp>
        <p:nvSpPr>
          <p:cNvPr id="101378" name="文本占位符 2"/>
          <p:cNvSpPr>
            <a:spLocks noGrp="1"/>
          </p:cNvSpPr>
          <p:nvPr>
            <p:ph type="body"/>
          </p:nvPr>
        </p:nvSpPr>
        <p:spPr/>
        <p:txBody>
          <a:bodyPr lIns="91440" tIns="45720" rIns="91440" bIns="45720" anchor="t" anchorCtr="0"/>
          <a:p>
            <a:pPr lvl="0"/>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5" name="幻灯片图像占位符 1"/>
          <p:cNvSpPr>
            <a:spLocks noGrp="1" noRot="1" noChangeAspect="1"/>
          </p:cNvSpPr>
          <p:nvPr>
            <p:ph type="sldImg"/>
          </p:nvPr>
        </p:nvSpPr>
        <p:spPr/>
      </p:sp>
      <p:sp>
        <p:nvSpPr>
          <p:cNvPr id="118786" name="备注占位符 2"/>
          <p:cNvSpPr>
            <a:spLocks noGrp="1"/>
          </p:cNvSpPr>
          <p:nvPr>
            <p:ph type="body"/>
          </p:nvPr>
        </p:nvSpPr>
        <p:spPr/>
        <p:txBody>
          <a:bodyPr lIns="91440" tIns="45720" rIns="91440" bIns="45720" anchor="t" anchorCtr="0"/>
          <a:p>
            <a:pPr lvl="0"/>
            <a:endParaRPr lang="zh-CN" altLang="en-US"/>
          </a:p>
        </p:txBody>
      </p:sp>
      <p:sp>
        <p:nvSpPr>
          <p:cNvPr id="118787"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5" name="幻灯片图像占位符 1"/>
          <p:cNvSpPr>
            <a:spLocks noGrp="1" noRot="1" noChangeAspect="1"/>
          </p:cNvSpPr>
          <p:nvPr>
            <p:ph type="sldImg"/>
          </p:nvPr>
        </p:nvSpPr>
        <p:spPr/>
      </p:sp>
      <p:sp>
        <p:nvSpPr>
          <p:cNvPr id="123906" name="文本占位符 2"/>
          <p:cNvSpPr>
            <a:spLocks noGrp="1"/>
          </p:cNvSpPr>
          <p:nvPr>
            <p:ph type="body"/>
          </p:nvPr>
        </p:nvSpPr>
        <p:spPr/>
        <p:txBody>
          <a:bodyPr lIns="91440" tIns="45720" rIns="91440" bIns="45720" anchor="t" anchorCtr="0"/>
          <a:p>
            <a:pPr lvl="0"/>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7" name="幻灯片图像占位符 1"/>
          <p:cNvSpPr>
            <a:spLocks noGrp="1" noRot="1" noChangeAspect="1"/>
          </p:cNvSpPr>
          <p:nvPr>
            <p:ph type="sldImg"/>
          </p:nvPr>
        </p:nvSpPr>
        <p:spPr/>
      </p:sp>
      <p:sp>
        <p:nvSpPr>
          <p:cNvPr id="101378" name="文本占位符 2"/>
          <p:cNvSpPr>
            <a:spLocks noGrp="1"/>
          </p:cNvSpPr>
          <p:nvPr>
            <p:ph type="body"/>
          </p:nvPr>
        </p:nvSpPr>
        <p:spPr/>
        <p:txBody>
          <a:bodyPr lIns="91440" tIns="45720" rIns="91440" bIns="45720" anchor="t" anchorCtr="0"/>
          <a:p>
            <a:pPr lvl="0"/>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3" name="幻灯片图像占位符 1"/>
          <p:cNvSpPr>
            <a:spLocks noGrp="1" noRot="1" noChangeAspect="1"/>
          </p:cNvSpPr>
          <p:nvPr>
            <p:ph type="sldImg"/>
          </p:nvPr>
        </p:nvSpPr>
        <p:spPr/>
      </p:sp>
      <p:sp>
        <p:nvSpPr>
          <p:cNvPr id="125954" name="备注占位符 2"/>
          <p:cNvSpPr>
            <a:spLocks noGrp="1"/>
          </p:cNvSpPr>
          <p:nvPr>
            <p:ph type="body"/>
          </p:nvPr>
        </p:nvSpPr>
        <p:spPr/>
        <p:txBody>
          <a:bodyPr lIns="91440" tIns="45720" rIns="91440" bIns="45720" anchor="t" anchorCtr="0"/>
          <a:p>
            <a:pPr lvl="0"/>
            <a:endParaRPr lang="zh-CN" altLang="en-US"/>
          </a:p>
        </p:txBody>
      </p:sp>
      <p:sp>
        <p:nvSpPr>
          <p:cNvPr id="125955"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49" name="幻灯片图像占位符 1"/>
          <p:cNvSpPr>
            <a:spLocks noGrp="1" noRot="1" noChangeAspect="1"/>
          </p:cNvSpPr>
          <p:nvPr>
            <p:ph type="sldImg"/>
          </p:nvPr>
        </p:nvSpPr>
        <p:spPr/>
      </p:sp>
      <p:sp>
        <p:nvSpPr>
          <p:cNvPr id="130050" name="文本占位符 2"/>
          <p:cNvSpPr>
            <a:spLocks noGrp="1"/>
          </p:cNvSpPr>
          <p:nvPr>
            <p:ph type="body"/>
          </p:nvPr>
        </p:nvSpPr>
        <p:spPr/>
        <p:txBody>
          <a:bodyPr lIns="91440" tIns="45720" rIns="91440" bIns="45720" anchor="t" anchorCtr="0"/>
          <a:p>
            <a:pPr lvl="0"/>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7" name="幻灯片图像占位符 1"/>
          <p:cNvSpPr>
            <a:spLocks noGrp="1" noRot="1" noChangeAspect="1"/>
          </p:cNvSpPr>
          <p:nvPr>
            <p:ph type="sldImg"/>
          </p:nvPr>
        </p:nvSpPr>
        <p:spPr/>
      </p:sp>
      <p:sp>
        <p:nvSpPr>
          <p:cNvPr id="101378" name="文本占位符 2"/>
          <p:cNvSpPr>
            <a:spLocks noGrp="1"/>
          </p:cNvSpPr>
          <p:nvPr>
            <p:ph type="body"/>
          </p:nvPr>
        </p:nvSpPr>
        <p:spPr/>
        <p:txBody>
          <a:bodyPr lIns="91440" tIns="45720" rIns="91440" bIns="45720" anchor="t" anchorCtr="0"/>
          <a:p>
            <a:pPr lvl="0"/>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7" name="幻灯片图像占位符 1"/>
          <p:cNvSpPr>
            <a:spLocks noGrp="1" noRot="1" noChangeAspect="1"/>
          </p:cNvSpPr>
          <p:nvPr>
            <p:ph type="sldImg"/>
          </p:nvPr>
        </p:nvSpPr>
        <p:spPr/>
      </p:sp>
      <p:sp>
        <p:nvSpPr>
          <p:cNvPr id="132098" name="备注占位符 2"/>
          <p:cNvSpPr>
            <a:spLocks noGrp="1"/>
          </p:cNvSpPr>
          <p:nvPr>
            <p:ph type="body"/>
          </p:nvPr>
        </p:nvSpPr>
        <p:spPr/>
        <p:txBody>
          <a:bodyPr lIns="91440" tIns="45720" rIns="91440" bIns="45720" anchor="t" anchorCtr="0"/>
          <a:p>
            <a:pPr lvl="0"/>
            <a:endParaRPr lang="zh-CN" altLang="en-US"/>
          </a:p>
        </p:txBody>
      </p:sp>
      <p:sp>
        <p:nvSpPr>
          <p:cNvPr id="13209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4689" name="幻灯片图像占位符 1"/>
          <p:cNvSpPr>
            <a:spLocks noGrp="1" noRot="1" noChangeAspect="1"/>
          </p:cNvSpPr>
          <p:nvPr>
            <p:ph type="sldImg"/>
          </p:nvPr>
        </p:nvSpPr>
        <p:spPr/>
      </p:sp>
      <p:sp>
        <p:nvSpPr>
          <p:cNvPr id="114690" name="备注占位符 2"/>
          <p:cNvSpPr>
            <a:spLocks noGrp="1"/>
          </p:cNvSpPr>
          <p:nvPr>
            <p:ph type="body"/>
          </p:nvPr>
        </p:nvSpPr>
        <p:spPr/>
        <p:txBody>
          <a:bodyPr lIns="91440" tIns="45720" rIns="91440" bIns="45720" anchor="t" anchorCtr="0"/>
          <a:p>
            <a:pPr lvl="0"/>
            <a:endParaRPr lang="zh-CN" altLang="en-US"/>
          </a:p>
        </p:txBody>
      </p:sp>
      <p:sp>
        <p:nvSpPr>
          <p:cNvPr id="114691"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4689" name="幻灯片图像占位符 1"/>
          <p:cNvSpPr>
            <a:spLocks noGrp="1" noRot="1" noChangeAspect="1"/>
          </p:cNvSpPr>
          <p:nvPr>
            <p:ph type="sldImg"/>
          </p:nvPr>
        </p:nvSpPr>
        <p:spPr/>
      </p:sp>
      <p:sp>
        <p:nvSpPr>
          <p:cNvPr id="114690" name="备注占位符 2"/>
          <p:cNvSpPr>
            <a:spLocks noGrp="1"/>
          </p:cNvSpPr>
          <p:nvPr>
            <p:ph type="body"/>
          </p:nvPr>
        </p:nvSpPr>
        <p:spPr/>
        <p:txBody>
          <a:bodyPr lIns="91440" tIns="45720" rIns="91440" bIns="45720" anchor="t" anchorCtr="0"/>
          <a:p>
            <a:pPr lvl="0"/>
            <a:endParaRPr lang="zh-CN" altLang="en-US"/>
          </a:p>
        </p:txBody>
      </p:sp>
      <p:sp>
        <p:nvSpPr>
          <p:cNvPr id="114691"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69" name="幻灯片图像占位符 1"/>
          <p:cNvSpPr>
            <a:spLocks noGrp="1" noRot="1" noChangeAspect="1"/>
          </p:cNvSpPr>
          <p:nvPr>
            <p:ph type="sldImg"/>
          </p:nvPr>
        </p:nvSpPr>
        <p:spPr/>
      </p:sp>
      <p:sp>
        <p:nvSpPr>
          <p:cNvPr id="135170" name="备注占位符 2"/>
          <p:cNvSpPr>
            <a:spLocks noGrp="1"/>
          </p:cNvSpPr>
          <p:nvPr>
            <p:ph type="body"/>
          </p:nvPr>
        </p:nvSpPr>
        <p:spPr/>
        <p:txBody>
          <a:bodyPr lIns="91440" tIns="45720" rIns="91440" bIns="45720" anchor="t" anchorCtr="0"/>
          <a:p>
            <a:pPr lvl="0"/>
            <a:endParaRPr lang="zh-CN" altLang="en-US"/>
          </a:p>
        </p:txBody>
      </p:sp>
      <p:sp>
        <p:nvSpPr>
          <p:cNvPr id="135171"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fld id="{9A0DB2DC-4C9A-4742-B13C-FB6460FD3503}" type="slidenum">
              <a:rPr lang="zh-CN" altLang="en-US" sz="1200">
                <a:latin typeface="Arial" panose="020B0604020202020204" pitchFamily="34" charset="0"/>
                <a:ea typeface="宋体" panose="02010600030101010101" pitchFamily="2" charset="-122"/>
              </a:rPr>
            </a:fld>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image" Target="../media/image1.png"/><Relationship Id="rId3" Type="http://schemas.openxmlformats.org/officeDocument/2006/relationships/tags" Target="../tags/tag2.xml"/><Relationship Id="rId2" Type="http://schemas.openxmlformats.org/officeDocument/2006/relationships/tags" Target="../tags/tag1.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3" Type="http://schemas.openxmlformats.org/officeDocument/2006/relationships/tags" Target="../tags/tag20.xml"/><Relationship Id="rId12" Type="http://schemas.openxmlformats.org/officeDocument/2006/relationships/tags" Target="../tags/tag19.xml"/><Relationship Id="rId11" Type="http://schemas.openxmlformats.org/officeDocument/2006/relationships/tags" Target="../tags/tag18.xml"/><Relationship Id="rId10"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image" Target="../media/image1.png"/><Relationship Id="rId3" Type="http://schemas.openxmlformats.org/officeDocument/2006/relationships/tags" Target="../tags/tag22.xml"/><Relationship Id="rId2" Type="http://schemas.openxmlformats.org/officeDocument/2006/relationships/tags" Target="../tags/tag21.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image" Target="NULL" TargetMode="External"/><Relationship Id="rId3" Type="http://schemas.openxmlformats.org/officeDocument/2006/relationships/image" Target="../media/image2.png"/><Relationship Id="rId2" Type="http://schemas.openxmlformats.org/officeDocument/2006/relationships/tags" Target="../tags/tag36.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tags" Target="../tags/tag42.xml"/><Relationship Id="rId6" Type="http://schemas.openxmlformats.org/officeDocument/2006/relationships/image" Target="../media/image4.png"/><Relationship Id="rId5" Type="http://schemas.openxmlformats.org/officeDocument/2006/relationships/tags" Target="../tags/tag41.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4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image" Target="NULL" TargetMode="External"/><Relationship Id="rId3" Type="http://schemas.openxmlformats.org/officeDocument/2006/relationships/image" Target="../media/image5.png"/><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53.xml"/><Relationship Id="rId8" Type="http://schemas.openxmlformats.org/officeDocument/2006/relationships/tags" Target="../tags/tag52.xml"/><Relationship Id="rId7" Type="http://schemas.openxmlformats.org/officeDocument/2006/relationships/tags" Target="../tags/tag51.xml"/><Relationship Id="rId6" Type="http://schemas.openxmlformats.org/officeDocument/2006/relationships/image" Target="../media/image4.png"/><Relationship Id="rId5" Type="http://schemas.openxmlformats.org/officeDocument/2006/relationships/tags" Target="../tags/tag50.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49.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image" Target="../media/image4.png"/><Relationship Id="rId5" Type="http://schemas.openxmlformats.org/officeDocument/2006/relationships/tags" Target="../tags/tag55.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54.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63.xml"/><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image" Target="NULL" TargetMode="External"/><Relationship Id="rId3" Type="http://schemas.openxmlformats.org/officeDocument/2006/relationships/image" Target="../media/image6.png"/><Relationship Id="rId2" Type="http://schemas.openxmlformats.org/officeDocument/2006/relationships/tags" Target="../tags/tag59.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image" Target="../media/image4.png"/><Relationship Id="rId5" Type="http://schemas.openxmlformats.org/officeDocument/2006/relationships/tags" Target="../tags/tag68.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67.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image" Target="../media/image4.png"/><Relationship Id="rId5" Type="http://schemas.openxmlformats.org/officeDocument/2006/relationships/tags" Target="../tags/tag73.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72.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image" Target="../media/image4.png"/><Relationship Id="rId5" Type="http://schemas.openxmlformats.org/officeDocument/2006/relationships/tags" Target="../tags/tag78.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77.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87.xml"/><Relationship Id="rId8" Type="http://schemas.openxmlformats.org/officeDocument/2006/relationships/tags" Target="../tags/tag86.xml"/><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image" Target="NULL" TargetMode="External"/><Relationship Id="rId3" Type="http://schemas.openxmlformats.org/officeDocument/2006/relationships/image" Target="../media/image2.png"/><Relationship Id="rId2" Type="http://schemas.openxmlformats.org/officeDocument/2006/relationships/tags" Target="../tags/tag82.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image" Target="../media/image4.png"/><Relationship Id="rId5" Type="http://schemas.openxmlformats.org/officeDocument/2006/relationships/tags" Target="../tags/tag89.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88.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97.xml"/><Relationship Id="rId8" Type="http://schemas.openxmlformats.org/officeDocument/2006/relationships/tags" Target="../tags/tag96.xml"/><Relationship Id="rId7" Type="http://schemas.openxmlformats.org/officeDocument/2006/relationships/image" Target="../media/image4.png"/><Relationship Id="rId6" Type="http://schemas.openxmlformats.org/officeDocument/2006/relationships/tags" Target="../tags/tag95.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94.xml"/><Relationship Id="rId2" Type="http://schemas.openxmlformats.org/officeDocument/2006/relationships/tags" Target="../tags/tag93.xml"/><Relationship Id="rId10" Type="http://schemas.openxmlformats.org/officeDocument/2006/relationships/tags" Target="../tags/tag98.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103.xml"/><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image" Target="../media/image4.png"/><Relationship Id="rId6" Type="http://schemas.openxmlformats.org/officeDocument/2006/relationships/tags" Target="../tags/tag106.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105.xml"/><Relationship Id="rId2" Type="http://schemas.openxmlformats.org/officeDocument/2006/relationships/tags" Target="../tags/tag104.xml"/><Relationship Id="rId10" Type="http://schemas.openxmlformats.org/officeDocument/2006/relationships/tags" Target="../tags/tag109.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114.xml"/><Relationship Id="rId8" Type="http://schemas.openxmlformats.org/officeDocument/2006/relationships/tags" Target="../tags/tag113.xml"/><Relationship Id="rId7" Type="http://schemas.openxmlformats.org/officeDocument/2006/relationships/image" Target="../media/image4.png"/><Relationship Id="rId6" Type="http://schemas.openxmlformats.org/officeDocument/2006/relationships/tags" Target="../tags/tag112.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111.xml"/><Relationship Id="rId2" Type="http://schemas.openxmlformats.org/officeDocument/2006/relationships/tags" Target="../tags/tag110.xml"/><Relationship Id="rId10" Type="http://schemas.openxmlformats.org/officeDocument/2006/relationships/tags" Target="../tags/tag115.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120.xml"/><Relationship Id="rId8" Type="http://schemas.openxmlformats.org/officeDocument/2006/relationships/tags" Target="../tags/tag119.xml"/><Relationship Id="rId7" Type="http://schemas.openxmlformats.org/officeDocument/2006/relationships/image" Target="../media/image4.png"/><Relationship Id="rId6" Type="http://schemas.openxmlformats.org/officeDocument/2006/relationships/tags" Target="../tags/tag118.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117.xml"/><Relationship Id="rId2" Type="http://schemas.openxmlformats.org/officeDocument/2006/relationships/tags" Target="../tags/tag116.xml"/><Relationship Id="rId10" Type="http://schemas.openxmlformats.org/officeDocument/2006/relationships/tags" Target="../tags/tag121.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image" Target="../media/image4.png"/><Relationship Id="rId6" Type="http://schemas.openxmlformats.org/officeDocument/2006/relationships/tags" Target="../tags/tag124.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123.xml"/><Relationship Id="rId2" Type="http://schemas.openxmlformats.org/officeDocument/2006/relationships/tags" Target="../tags/tag122.xml"/><Relationship Id="rId10" Type="http://schemas.openxmlformats.org/officeDocument/2006/relationships/tags" Target="../tags/tag127.xml"/><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7" Type="http://schemas.openxmlformats.org/officeDocument/2006/relationships/tags" Target="../tags/tag137.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image" Target="NULL" TargetMode="External"/><Relationship Id="rId3" Type="http://schemas.openxmlformats.org/officeDocument/2006/relationships/image" Target="../media/image2.png"/><Relationship Id="rId2" Type="http://schemas.openxmlformats.org/officeDocument/2006/relationships/tags" Target="../tags/tag134.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142.xml"/><Relationship Id="rId8" Type="http://schemas.openxmlformats.org/officeDocument/2006/relationships/tags" Target="../tags/tag141.xml"/><Relationship Id="rId7" Type="http://schemas.openxmlformats.org/officeDocument/2006/relationships/tags" Target="../tags/tag140.xml"/><Relationship Id="rId6" Type="http://schemas.openxmlformats.org/officeDocument/2006/relationships/image" Target="../media/image4.png"/><Relationship Id="rId5" Type="http://schemas.openxmlformats.org/officeDocument/2006/relationships/tags" Target="../tags/tag139.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138.xml"/><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7" Type="http://schemas.openxmlformats.org/officeDocument/2006/relationships/tags" Target="../tags/tag146.xml"/><Relationship Id="rId6" Type="http://schemas.openxmlformats.org/officeDocument/2006/relationships/tags" Target="../tags/tag145.xml"/><Relationship Id="rId5" Type="http://schemas.openxmlformats.org/officeDocument/2006/relationships/tags" Target="../tags/tag144.xml"/><Relationship Id="rId4" Type="http://schemas.openxmlformats.org/officeDocument/2006/relationships/image" Target="NULL" TargetMode="External"/><Relationship Id="rId3" Type="http://schemas.openxmlformats.org/officeDocument/2006/relationships/image" Target="../media/image5.png"/><Relationship Id="rId2" Type="http://schemas.openxmlformats.org/officeDocument/2006/relationships/tags" Target="../tags/tag143.xml"/><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151.xml"/><Relationship Id="rId8" Type="http://schemas.openxmlformats.org/officeDocument/2006/relationships/tags" Target="../tags/tag150.xml"/><Relationship Id="rId7" Type="http://schemas.openxmlformats.org/officeDocument/2006/relationships/tags" Target="../tags/tag149.xml"/><Relationship Id="rId6" Type="http://schemas.openxmlformats.org/officeDocument/2006/relationships/image" Target="../media/image4.png"/><Relationship Id="rId5" Type="http://schemas.openxmlformats.org/officeDocument/2006/relationships/tags" Target="../tags/tag148.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147.xml"/><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9" Type="http://schemas.openxmlformats.org/officeDocument/2006/relationships/tags" Target="../tags/tag156.xml"/><Relationship Id="rId8" Type="http://schemas.openxmlformats.org/officeDocument/2006/relationships/tags" Target="../tags/tag155.xml"/><Relationship Id="rId7" Type="http://schemas.openxmlformats.org/officeDocument/2006/relationships/tags" Target="../tags/tag154.xml"/><Relationship Id="rId6" Type="http://schemas.openxmlformats.org/officeDocument/2006/relationships/image" Target="../media/image4.png"/><Relationship Id="rId5" Type="http://schemas.openxmlformats.org/officeDocument/2006/relationships/tags" Target="../tags/tag153.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152.xml"/><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8" Type="http://schemas.openxmlformats.org/officeDocument/2006/relationships/tags" Target="../tags/tag161.xml"/><Relationship Id="rId7" Type="http://schemas.openxmlformats.org/officeDocument/2006/relationships/tags" Target="../tags/tag160.xml"/><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image" Target="NULL" TargetMode="External"/><Relationship Id="rId3" Type="http://schemas.openxmlformats.org/officeDocument/2006/relationships/image" Target="../media/image6.png"/><Relationship Id="rId2" Type="http://schemas.openxmlformats.org/officeDocument/2006/relationships/tags" Target="../tags/tag157.xml"/><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image" Target="../media/image4.png"/><Relationship Id="rId5" Type="http://schemas.openxmlformats.org/officeDocument/2006/relationships/tags" Target="../tags/tag166.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165.xml"/><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9" Type="http://schemas.openxmlformats.org/officeDocument/2006/relationships/tags" Target="../tags/tag174.xml"/><Relationship Id="rId8" Type="http://schemas.openxmlformats.org/officeDocument/2006/relationships/tags" Target="../tags/tag173.xml"/><Relationship Id="rId7" Type="http://schemas.openxmlformats.org/officeDocument/2006/relationships/tags" Target="../tags/tag172.xml"/><Relationship Id="rId6" Type="http://schemas.openxmlformats.org/officeDocument/2006/relationships/image" Target="../media/image4.png"/><Relationship Id="rId5" Type="http://schemas.openxmlformats.org/officeDocument/2006/relationships/tags" Target="../tags/tag171.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170.xml"/><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9" Type="http://schemas.openxmlformats.org/officeDocument/2006/relationships/tags" Target="../tags/tag179.xml"/><Relationship Id="rId8" Type="http://schemas.openxmlformats.org/officeDocument/2006/relationships/tags" Target="../tags/tag178.xml"/><Relationship Id="rId7" Type="http://schemas.openxmlformats.org/officeDocument/2006/relationships/tags" Target="../tags/tag177.xml"/><Relationship Id="rId6" Type="http://schemas.openxmlformats.org/officeDocument/2006/relationships/image" Target="../media/image4.png"/><Relationship Id="rId5" Type="http://schemas.openxmlformats.org/officeDocument/2006/relationships/tags" Target="../tags/tag176.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175.xml"/><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9" Type="http://schemas.openxmlformats.org/officeDocument/2006/relationships/tags" Target="../tags/tag185.xml"/><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image" Target="NULL" TargetMode="External"/><Relationship Id="rId3" Type="http://schemas.openxmlformats.org/officeDocument/2006/relationships/image" Target="../media/image2.png"/><Relationship Id="rId2" Type="http://schemas.openxmlformats.org/officeDocument/2006/relationships/tags" Target="../tags/tag180.xml"/><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9" Type="http://schemas.openxmlformats.org/officeDocument/2006/relationships/tags" Target="../tags/tag190.xml"/><Relationship Id="rId8" Type="http://schemas.openxmlformats.org/officeDocument/2006/relationships/tags" Target="../tags/tag189.xml"/><Relationship Id="rId7" Type="http://schemas.openxmlformats.org/officeDocument/2006/relationships/tags" Target="../tags/tag188.xml"/><Relationship Id="rId6" Type="http://schemas.openxmlformats.org/officeDocument/2006/relationships/image" Target="../media/image4.png"/><Relationship Id="rId5" Type="http://schemas.openxmlformats.org/officeDocument/2006/relationships/tags" Target="../tags/tag187.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186.xml"/><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tags" Target="../tags/tag194.xml"/><Relationship Id="rId7" Type="http://schemas.openxmlformats.org/officeDocument/2006/relationships/image" Target="../media/image4.png"/><Relationship Id="rId6" Type="http://schemas.openxmlformats.org/officeDocument/2006/relationships/tags" Target="../tags/tag193.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192.xml"/><Relationship Id="rId2" Type="http://schemas.openxmlformats.org/officeDocument/2006/relationships/tags" Target="../tags/tag191.xml"/><Relationship Id="rId10" Type="http://schemas.openxmlformats.org/officeDocument/2006/relationships/tags" Target="../tags/tag196.xml"/><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8" Type="http://schemas.openxmlformats.org/officeDocument/2006/relationships/tags" Target="../tags/tag201.xml"/><Relationship Id="rId7" Type="http://schemas.openxmlformats.org/officeDocument/2006/relationships/tags" Target="../tags/tag200.xml"/><Relationship Id="rId6" Type="http://schemas.openxmlformats.org/officeDocument/2006/relationships/tags" Target="../tags/tag199.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198.xml"/><Relationship Id="rId2" Type="http://schemas.openxmlformats.org/officeDocument/2006/relationships/tags" Target="../tags/tag197.xml"/><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9" Type="http://schemas.openxmlformats.org/officeDocument/2006/relationships/tags" Target="../tags/tag206.xml"/><Relationship Id="rId8" Type="http://schemas.openxmlformats.org/officeDocument/2006/relationships/tags" Target="../tags/tag205.xml"/><Relationship Id="rId7" Type="http://schemas.openxmlformats.org/officeDocument/2006/relationships/image" Target="../media/image4.png"/><Relationship Id="rId6" Type="http://schemas.openxmlformats.org/officeDocument/2006/relationships/tags" Target="../tags/tag204.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203.xml"/><Relationship Id="rId2" Type="http://schemas.openxmlformats.org/officeDocument/2006/relationships/tags" Target="../tags/tag202.xml"/><Relationship Id="rId10" Type="http://schemas.openxmlformats.org/officeDocument/2006/relationships/tags" Target="../tags/tag207.xml"/><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9" Type="http://schemas.openxmlformats.org/officeDocument/2006/relationships/tags" Target="../tags/tag212.xml"/><Relationship Id="rId8" Type="http://schemas.openxmlformats.org/officeDocument/2006/relationships/tags" Target="../tags/tag211.xml"/><Relationship Id="rId7" Type="http://schemas.openxmlformats.org/officeDocument/2006/relationships/image" Target="../media/image4.png"/><Relationship Id="rId6" Type="http://schemas.openxmlformats.org/officeDocument/2006/relationships/tags" Target="../tags/tag210.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209.xml"/><Relationship Id="rId2" Type="http://schemas.openxmlformats.org/officeDocument/2006/relationships/tags" Target="../tags/tag208.xml"/><Relationship Id="rId10" Type="http://schemas.openxmlformats.org/officeDocument/2006/relationships/tags" Target="../tags/tag213.xml"/><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9" Type="http://schemas.openxmlformats.org/officeDocument/2006/relationships/tags" Target="../tags/tag218.xml"/><Relationship Id="rId8" Type="http://schemas.openxmlformats.org/officeDocument/2006/relationships/tags" Target="../tags/tag217.xml"/><Relationship Id="rId7" Type="http://schemas.openxmlformats.org/officeDocument/2006/relationships/image" Target="../media/image4.png"/><Relationship Id="rId6" Type="http://schemas.openxmlformats.org/officeDocument/2006/relationships/tags" Target="../tags/tag216.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215.xml"/><Relationship Id="rId2" Type="http://schemas.openxmlformats.org/officeDocument/2006/relationships/tags" Target="../tags/tag214.xml"/><Relationship Id="rId10" Type="http://schemas.openxmlformats.org/officeDocument/2006/relationships/tags" Target="../tags/tag219.xml"/><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9" Type="http://schemas.openxmlformats.org/officeDocument/2006/relationships/tags" Target="../tags/tag224.xml"/><Relationship Id="rId8" Type="http://schemas.openxmlformats.org/officeDocument/2006/relationships/tags" Target="../tags/tag223.xml"/><Relationship Id="rId7" Type="http://schemas.openxmlformats.org/officeDocument/2006/relationships/image" Target="../media/image4.png"/><Relationship Id="rId6" Type="http://schemas.openxmlformats.org/officeDocument/2006/relationships/tags" Target="../tags/tag222.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221.xml"/><Relationship Id="rId2" Type="http://schemas.openxmlformats.org/officeDocument/2006/relationships/tags" Target="../tags/tag220.xml"/><Relationship Id="rId10" Type="http://schemas.openxmlformats.org/officeDocument/2006/relationships/tags" Target="../tags/tag225.xml"/><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7" Type="http://schemas.openxmlformats.org/officeDocument/2006/relationships/tags" Target="../tags/tag235.xml"/><Relationship Id="rId6" Type="http://schemas.openxmlformats.org/officeDocument/2006/relationships/tags" Target="../tags/tag234.xml"/><Relationship Id="rId5" Type="http://schemas.openxmlformats.org/officeDocument/2006/relationships/tags" Target="../tags/tag233.xml"/><Relationship Id="rId4" Type="http://schemas.openxmlformats.org/officeDocument/2006/relationships/image" Target="NULL" TargetMode="External"/><Relationship Id="rId3" Type="http://schemas.openxmlformats.org/officeDocument/2006/relationships/image" Target="../media/image2.png"/><Relationship Id="rId2" Type="http://schemas.openxmlformats.org/officeDocument/2006/relationships/tags" Target="../tags/tag232.xml"/><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9" Type="http://schemas.openxmlformats.org/officeDocument/2006/relationships/tags" Target="../tags/tag240.xml"/><Relationship Id="rId8" Type="http://schemas.openxmlformats.org/officeDocument/2006/relationships/tags" Target="../tags/tag239.xml"/><Relationship Id="rId7" Type="http://schemas.openxmlformats.org/officeDocument/2006/relationships/tags" Target="../tags/tag238.xml"/><Relationship Id="rId6" Type="http://schemas.openxmlformats.org/officeDocument/2006/relationships/image" Target="../media/image4.png"/><Relationship Id="rId5" Type="http://schemas.openxmlformats.org/officeDocument/2006/relationships/tags" Target="../tags/tag237.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236.xml"/><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7" Type="http://schemas.openxmlformats.org/officeDocument/2006/relationships/tags" Target="../tags/tag244.xml"/><Relationship Id="rId6" Type="http://schemas.openxmlformats.org/officeDocument/2006/relationships/tags" Target="../tags/tag243.xml"/><Relationship Id="rId5" Type="http://schemas.openxmlformats.org/officeDocument/2006/relationships/tags" Target="../tags/tag242.xml"/><Relationship Id="rId4" Type="http://schemas.openxmlformats.org/officeDocument/2006/relationships/image" Target="NULL" TargetMode="External"/><Relationship Id="rId3" Type="http://schemas.openxmlformats.org/officeDocument/2006/relationships/image" Target="../media/image5.png"/><Relationship Id="rId2" Type="http://schemas.openxmlformats.org/officeDocument/2006/relationships/tags" Target="../tags/tag241.xml"/><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9" Type="http://schemas.openxmlformats.org/officeDocument/2006/relationships/tags" Target="../tags/tag249.xml"/><Relationship Id="rId8" Type="http://schemas.openxmlformats.org/officeDocument/2006/relationships/tags" Target="../tags/tag248.xml"/><Relationship Id="rId7" Type="http://schemas.openxmlformats.org/officeDocument/2006/relationships/tags" Target="../tags/tag247.xml"/><Relationship Id="rId6" Type="http://schemas.openxmlformats.org/officeDocument/2006/relationships/image" Target="../media/image4.png"/><Relationship Id="rId5" Type="http://schemas.openxmlformats.org/officeDocument/2006/relationships/tags" Target="../tags/tag246.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245.xml"/><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9" Type="http://schemas.openxmlformats.org/officeDocument/2006/relationships/tags" Target="../tags/tag254.xml"/><Relationship Id="rId8" Type="http://schemas.openxmlformats.org/officeDocument/2006/relationships/tags" Target="../tags/tag253.xml"/><Relationship Id="rId7" Type="http://schemas.openxmlformats.org/officeDocument/2006/relationships/tags" Target="../tags/tag252.xml"/><Relationship Id="rId6" Type="http://schemas.openxmlformats.org/officeDocument/2006/relationships/image" Target="../media/image4.png"/><Relationship Id="rId5" Type="http://schemas.openxmlformats.org/officeDocument/2006/relationships/tags" Target="../tags/tag251.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250.xml"/><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8" Type="http://schemas.openxmlformats.org/officeDocument/2006/relationships/tags" Target="../tags/tag259.xml"/><Relationship Id="rId7" Type="http://schemas.openxmlformats.org/officeDocument/2006/relationships/tags" Target="../tags/tag258.xml"/><Relationship Id="rId6" Type="http://schemas.openxmlformats.org/officeDocument/2006/relationships/tags" Target="../tags/tag257.xml"/><Relationship Id="rId5" Type="http://schemas.openxmlformats.org/officeDocument/2006/relationships/tags" Target="../tags/tag256.xml"/><Relationship Id="rId4" Type="http://schemas.openxmlformats.org/officeDocument/2006/relationships/image" Target="NULL" TargetMode="External"/><Relationship Id="rId3" Type="http://schemas.openxmlformats.org/officeDocument/2006/relationships/image" Target="../media/image6.png"/><Relationship Id="rId2" Type="http://schemas.openxmlformats.org/officeDocument/2006/relationships/tags" Target="../tags/tag255.xml"/><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4" Type="http://schemas.openxmlformats.org/officeDocument/2006/relationships/tags" Target="../tags/tag262.xml"/><Relationship Id="rId3" Type="http://schemas.openxmlformats.org/officeDocument/2006/relationships/tags" Target="../tags/tag261.xml"/><Relationship Id="rId2" Type="http://schemas.openxmlformats.org/officeDocument/2006/relationships/tags" Target="../tags/tag260.xml"/><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9" Type="http://schemas.openxmlformats.org/officeDocument/2006/relationships/tags" Target="../tags/tag267.xml"/><Relationship Id="rId8" Type="http://schemas.openxmlformats.org/officeDocument/2006/relationships/tags" Target="../tags/tag266.xml"/><Relationship Id="rId7" Type="http://schemas.openxmlformats.org/officeDocument/2006/relationships/tags" Target="../tags/tag265.xml"/><Relationship Id="rId6" Type="http://schemas.openxmlformats.org/officeDocument/2006/relationships/image" Target="../media/image4.png"/><Relationship Id="rId5" Type="http://schemas.openxmlformats.org/officeDocument/2006/relationships/tags" Target="../tags/tag264.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263.xml"/><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9" Type="http://schemas.openxmlformats.org/officeDocument/2006/relationships/tags" Target="../tags/tag272.xml"/><Relationship Id="rId8" Type="http://schemas.openxmlformats.org/officeDocument/2006/relationships/tags" Target="../tags/tag271.xml"/><Relationship Id="rId7" Type="http://schemas.openxmlformats.org/officeDocument/2006/relationships/tags" Target="../tags/tag270.xml"/><Relationship Id="rId6" Type="http://schemas.openxmlformats.org/officeDocument/2006/relationships/image" Target="../media/image4.png"/><Relationship Id="rId5" Type="http://schemas.openxmlformats.org/officeDocument/2006/relationships/tags" Target="../tags/tag269.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268.xml"/><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9" Type="http://schemas.openxmlformats.org/officeDocument/2006/relationships/tags" Target="../tags/tag277.xml"/><Relationship Id="rId8" Type="http://schemas.openxmlformats.org/officeDocument/2006/relationships/tags" Target="../tags/tag276.xml"/><Relationship Id="rId7" Type="http://schemas.openxmlformats.org/officeDocument/2006/relationships/tags" Target="../tags/tag275.xml"/><Relationship Id="rId6" Type="http://schemas.openxmlformats.org/officeDocument/2006/relationships/image" Target="../media/image4.png"/><Relationship Id="rId5" Type="http://schemas.openxmlformats.org/officeDocument/2006/relationships/tags" Target="../tags/tag274.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273.xml"/><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9" Type="http://schemas.openxmlformats.org/officeDocument/2006/relationships/tags" Target="../tags/tag283.xml"/><Relationship Id="rId8" Type="http://schemas.openxmlformats.org/officeDocument/2006/relationships/tags" Target="../tags/tag282.xml"/><Relationship Id="rId7" Type="http://schemas.openxmlformats.org/officeDocument/2006/relationships/tags" Target="../tags/tag281.xml"/><Relationship Id="rId6" Type="http://schemas.openxmlformats.org/officeDocument/2006/relationships/tags" Target="../tags/tag280.xml"/><Relationship Id="rId5" Type="http://schemas.openxmlformats.org/officeDocument/2006/relationships/tags" Target="../tags/tag279.xml"/><Relationship Id="rId4" Type="http://schemas.openxmlformats.org/officeDocument/2006/relationships/image" Target="NULL" TargetMode="External"/><Relationship Id="rId3" Type="http://schemas.openxmlformats.org/officeDocument/2006/relationships/image" Target="../media/image2.png"/><Relationship Id="rId2" Type="http://schemas.openxmlformats.org/officeDocument/2006/relationships/tags" Target="../tags/tag278.xml"/><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9" Type="http://schemas.openxmlformats.org/officeDocument/2006/relationships/tags" Target="../tags/tag288.xml"/><Relationship Id="rId8" Type="http://schemas.openxmlformats.org/officeDocument/2006/relationships/tags" Target="../tags/tag287.xml"/><Relationship Id="rId7" Type="http://schemas.openxmlformats.org/officeDocument/2006/relationships/tags" Target="../tags/tag286.xml"/><Relationship Id="rId6" Type="http://schemas.openxmlformats.org/officeDocument/2006/relationships/image" Target="../media/image4.png"/><Relationship Id="rId5" Type="http://schemas.openxmlformats.org/officeDocument/2006/relationships/tags" Target="../tags/tag285.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284.xml"/><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9" Type="http://schemas.openxmlformats.org/officeDocument/2006/relationships/tags" Target="../tags/tag293.xml"/><Relationship Id="rId8" Type="http://schemas.openxmlformats.org/officeDocument/2006/relationships/tags" Target="../tags/tag292.xml"/><Relationship Id="rId7" Type="http://schemas.openxmlformats.org/officeDocument/2006/relationships/image" Target="../media/image4.png"/><Relationship Id="rId6" Type="http://schemas.openxmlformats.org/officeDocument/2006/relationships/tags" Target="../tags/tag291.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290.xml"/><Relationship Id="rId2" Type="http://schemas.openxmlformats.org/officeDocument/2006/relationships/tags" Target="../tags/tag289.xml"/><Relationship Id="rId10" Type="http://schemas.openxmlformats.org/officeDocument/2006/relationships/tags" Target="../tags/tag294.xml"/><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8" Type="http://schemas.openxmlformats.org/officeDocument/2006/relationships/tags" Target="../tags/tag299.xml"/><Relationship Id="rId7" Type="http://schemas.openxmlformats.org/officeDocument/2006/relationships/tags" Target="../tags/tag298.xml"/><Relationship Id="rId6" Type="http://schemas.openxmlformats.org/officeDocument/2006/relationships/tags" Target="../tags/tag297.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296.xml"/><Relationship Id="rId2" Type="http://schemas.openxmlformats.org/officeDocument/2006/relationships/tags" Target="../tags/tag295.xml"/><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9" Type="http://schemas.openxmlformats.org/officeDocument/2006/relationships/tags" Target="../tags/tag304.xml"/><Relationship Id="rId8" Type="http://schemas.openxmlformats.org/officeDocument/2006/relationships/tags" Target="../tags/tag303.xml"/><Relationship Id="rId7" Type="http://schemas.openxmlformats.org/officeDocument/2006/relationships/image" Target="../media/image4.png"/><Relationship Id="rId6" Type="http://schemas.openxmlformats.org/officeDocument/2006/relationships/tags" Target="../tags/tag302.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301.xml"/><Relationship Id="rId2" Type="http://schemas.openxmlformats.org/officeDocument/2006/relationships/tags" Target="../tags/tag300.xml"/><Relationship Id="rId10" Type="http://schemas.openxmlformats.org/officeDocument/2006/relationships/tags" Target="../tags/tag305.xml"/><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9" Type="http://schemas.openxmlformats.org/officeDocument/2006/relationships/tags" Target="../tags/tag310.xml"/><Relationship Id="rId8" Type="http://schemas.openxmlformats.org/officeDocument/2006/relationships/tags" Target="../tags/tag309.xml"/><Relationship Id="rId7" Type="http://schemas.openxmlformats.org/officeDocument/2006/relationships/image" Target="../media/image4.png"/><Relationship Id="rId6" Type="http://schemas.openxmlformats.org/officeDocument/2006/relationships/tags" Target="../tags/tag308.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307.xml"/><Relationship Id="rId2" Type="http://schemas.openxmlformats.org/officeDocument/2006/relationships/tags" Target="../tags/tag306.xml"/><Relationship Id="rId10" Type="http://schemas.openxmlformats.org/officeDocument/2006/relationships/tags" Target="../tags/tag311.xml"/><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9" Type="http://schemas.openxmlformats.org/officeDocument/2006/relationships/tags" Target="../tags/tag316.xml"/><Relationship Id="rId8" Type="http://schemas.openxmlformats.org/officeDocument/2006/relationships/tags" Target="../tags/tag315.xml"/><Relationship Id="rId7" Type="http://schemas.openxmlformats.org/officeDocument/2006/relationships/image" Target="../media/image4.png"/><Relationship Id="rId6" Type="http://schemas.openxmlformats.org/officeDocument/2006/relationships/tags" Target="../tags/tag314.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313.xml"/><Relationship Id="rId2" Type="http://schemas.openxmlformats.org/officeDocument/2006/relationships/tags" Target="../tags/tag312.xml"/><Relationship Id="rId10" Type="http://schemas.openxmlformats.org/officeDocument/2006/relationships/tags" Target="../tags/tag317.xml"/><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9" Type="http://schemas.openxmlformats.org/officeDocument/2006/relationships/tags" Target="../tags/tag322.xml"/><Relationship Id="rId8" Type="http://schemas.openxmlformats.org/officeDocument/2006/relationships/tags" Target="../tags/tag321.xml"/><Relationship Id="rId7" Type="http://schemas.openxmlformats.org/officeDocument/2006/relationships/image" Target="../media/image4.png"/><Relationship Id="rId6" Type="http://schemas.openxmlformats.org/officeDocument/2006/relationships/tags" Target="../tags/tag320.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319.xml"/><Relationship Id="rId2" Type="http://schemas.openxmlformats.org/officeDocument/2006/relationships/tags" Target="../tags/tag318.xml"/><Relationship Id="rId10" Type="http://schemas.openxmlformats.org/officeDocument/2006/relationships/tags" Target="../tags/tag323.xml"/><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7" Type="http://schemas.openxmlformats.org/officeDocument/2006/relationships/tags" Target="../tags/tag333.xml"/><Relationship Id="rId6" Type="http://schemas.openxmlformats.org/officeDocument/2006/relationships/tags" Target="../tags/tag332.xml"/><Relationship Id="rId5" Type="http://schemas.openxmlformats.org/officeDocument/2006/relationships/tags" Target="../tags/tag331.xml"/><Relationship Id="rId4" Type="http://schemas.openxmlformats.org/officeDocument/2006/relationships/image" Target="NULL" TargetMode="External"/><Relationship Id="rId3" Type="http://schemas.openxmlformats.org/officeDocument/2006/relationships/image" Target="../media/image2.png"/><Relationship Id="rId2" Type="http://schemas.openxmlformats.org/officeDocument/2006/relationships/tags" Target="../tags/tag330.xml"/><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9" Type="http://schemas.openxmlformats.org/officeDocument/2006/relationships/tags" Target="../tags/tag338.xml"/><Relationship Id="rId8" Type="http://schemas.openxmlformats.org/officeDocument/2006/relationships/tags" Target="../tags/tag337.xml"/><Relationship Id="rId7" Type="http://schemas.openxmlformats.org/officeDocument/2006/relationships/tags" Target="../tags/tag336.xml"/><Relationship Id="rId6" Type="http://schemas.openxmlformats.org/officeDocument/2006/relationships/image" Target="../media/image4.png"/><Relationship Id="rId5" Type="http://schemas.openxmlformats.org/officeDocument/2006/relationships/tags" Target="../tags/tag335.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334.xml"/><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7" Type="http://schemas.openxmlformats.org/officeDocument/2006/relationships/tags" Target="../tags/tag342.xml"/><Relationship Id="rId6" Type="http://schemas.openxmlformats.org/officeDocument/2006/relationships/tags" Target="../tags/tag341.xml"/><Relationship Id="rId5" Type="http://schemas.openxmlformats.org/officeDocument/2006/relationships/tags" Target="../tags/tag340.xml"/><Relationship Id="rId4" Type="http://schemas.openxmlformats.org/officeDocument/2006/relationships/image" Target="NULL" TargetMode="External"/><Relationship Id="rId3" Type="http://schemas.openxmlformats.org/officeDocument/2006/relationships/image" Target="../media/image5.png"/><Relationship Id="rId2" Type="http://schemas.openxmlformats.org/officeDocument/2006/relationships/tags" Target="../tags/tag339.xml"/><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9" Type="http://schemas.openxmlformats.org/officeDocument/2006/relationships/tags" Target="../tags/tag347.xml"/><Relationship Id="rId8" Type="http://schemas.openxmlformats.org/officeDocument/2006/relationships/tags" Target="../tags/tag346.xml"/><Relationship Id="rId7" Type="http://schemas.openxmlformats.org/officeDocument/2006/relationships/tags" Target="../tags/tag345.xml"/><Relationship Id="rId6" Type="http://schemas.openxmlformats.org/officeDocument/2006/relationships/image" Target="../media/image4.png"/><Relationship Id="rId5" Type="http://schemas.openxmlformats.org/officeDocument/2006/relationships/tags" Target="../tags/tag344.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343.xml"/><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9" Type="http://schemas.openxmlformats.org/officeDocument/2006/relationships/tags" Target="../tags/tag352.xml"/><Relationship Id="rId8" Type="http://schemas.openxmlformats.org/officeDocument/2006/relationships/tags" Target="../tags/tag351.xml"/><Relationship Id="rId7" Type="http://schemas.openxmlformats.org/officeDocument/2006/relationships/tags" Target="../tags/tag350.xml"/><Relationship Id="rId6" Type="http://schemas.openxmlformats.org/officeDocument/2006/relationships/image" Target="../media/image4.png"/><Relationship Id="rId5" Type="http://schemas.openxmlformats.org/officeDocument/2006/relationships/tags" Target="../tags/tag349.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348.xml"/><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8" Type="http://schemas.openxmlformats.org/officeDocument/2006/relationships/tags" Target="../tags/tag357.xml"/><Relationship Id="rId7" Type="http://schemas.openxmlformats.org/officeDocument/2006/relationships/tags" Target="../tags/tag356.xml"/><Relationship Id="rId6" Type="http://schemas.openxmlformats.org/officeDocument/2006/relationships/tags" Target="../tags/tag355.xml"/><Relationship Id="rId5" Type="http://schemas.openxmlformats.org/officeDocument/2006/relationships/tags" Target="../tags/tag354.xml"/><Relationship Id="rId4" Type="http://schemas.openxmlformats.org/officeDocument/2006/relationships/image" Target="NULL" TargetMode="External"/><Relationship Id="rId3" Type="http://schemas.openxmlformats.org/officeDocument/2006/relationships/image" Target="../media/image6.png"/><Relationship Id="rId2" Type="http://schemas.openxmlformats.org/officeDocument/2006/relationships/tags" Target="../tags/tag353.xml"/><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4" Type="http://schemas.openxmlformats.org/officeDocument/2006/relationships/tags" Target="../tags/tag360.xml"/><Relationship Id="rId3" Type="http://schemas.openxmlformats.org/officeDocument/2006/relationships/tags" Target="../tags/tag359.xml"/><Relationship Id="rId2" Type="http://schemas.openxmlformats.org/officeDocument/2006/relationships/tags" Target="../tags/tag358.xml"/><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9" Type="http://schemas.openxmlformats.org/officeDocument/2006/relationships/tags" Target="../tags/tag365.xml"/><Relationship Id="rId8" Type="http://schemas.openxmlformats.org/officeDocument/2006/relationships/tags" Target="../tags/tag364.xml"/><Relationship Id="rId7" Type="http://schemas.openxmlformats.org/officeDocument/2006/relationships/tags" Target="../tags/tag363.xml"/><Relationship Id="rId6" Type="http://schemas.openxmlformats.org/officeDocument/2006/relationships/image" Target="../media/image4.png"/><Relationship Id="rId5" Type="http://schemas.openxmlformats.org/officeDocument/2006/relationships/tags" Target="../tags/tag362.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361.xml"/><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9" Type="http://schemas.openxmlformats.org/officeDocument/2006/relationships/tags" Target="../tags/tag370.xml"/><Relationship Id="rId8" Type="http://schemas.openxmlformats.org/officeDocument/2006/relationships/tags" Target="../tags/tag369.xml"/><Relationship Id="rId7" Type="http://schemas.openxmlformats.org/officeDocument/2006/relationships/tags" Target="../tags/tag368.xml"/><Relationship Id="rId6" Type="http://schemas.openxmlformats.org/officeDocument/2006/relationships/image" Target="../media/image4.png"/><Relationship Id="rId5" Type="http://schemas.openxmlformats.org/officeDocument/2006/relationships/tags" Target="../tags/tag367.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366.xml"/><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9" Type="http://schemas.openxmlformats.org/officeDocument/2006/relationships/tags" Target="../tags/tag375.xml"/><Relationship Id="rId8" Type="http://schemas.openxmlformats.org/officeDocument/2006/relationships/tags" Target="../tags/tag374.xml"/><Relationship Id="rId7" Type="http://schemas.openxmlformats.org/officeDocument/2006/relationships/tags" Target="../tags/tag373.xml"/><Relationship Id="rId6" Type="http://schemas.openxmlformats.org/officeDocument/2006/relationships/image" Target="../media/image4.png"/><Relationship Id="rId5" Type="http://schemas.openxmlformats.org/officeDocument/2006/relationships/tags" Target="../tags/tag372.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371.xml"/><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9" Type="http://schemas.openxmlformats.org/officeDocument/2006/relationships/tags" Target="../tags/tag381.xml"/><Relationship Id="rId8" Type="http://schemas.openxmlformats.org/officeDocument/2006/relationships/tags" Target="../tags/tag380.xml"/><Relationship Id="rId7" Type="http://schemas.openxmlformats.org/officeDocument/2006/relationships/tags" Target="../tags/tag379.xml"/><Relationship Id="rId6" Type="http://schemas.openxmlformats.org/officeDocument/2006/relationships/tags" Target="../tags/tag378.xml"/><Relationship Id="rId5" Type="http://schemas.openxmlformats.org/officeDocument/2006/relationships/tags" Target="../tags/tag377.xml"/><Relationship Id="rId4" Type="http://schemas.openxmlformats.org/officeDocument/2006/relationships/image" Target="NULL" TargetMode="External"/><Relationship Id="rId3" Type="http://schemas.openxmlformats.org/officeDocument/2006/relationships/image" Target="../media/image2.png"/><Relationship Id="rId2" Type="http://schemas.openxmlformats.org/officeDocument/2006/relationships/tags" Target="../tags/tag376.xml"/><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9" Type="http://schemas.openxmlformats.org/officeDocument/2006/relationships/tags" Target="../tags/tag386.xml"/><Relationship Id="rId8" Type="http://schemas.openxmlformats.org/officeDocument/2006/relationships/tags" Target="../tags/tag385.xml"/><Relationship Id="rId7" Type="http://schemas.openxmlformats.org/officeDocument/2006/relationships/tags" Target="../tags/tag384.xml"/><Relationship Id="rId6" Type="http://schemas.openxmlformats.org/officeDocument/2006/relationships/image" Target="../media/image4.png"/><Relationship Id="rId5" Type="http://schemas.openxmlformats.org/officeDocument/2006/relationships/tags" Target="../tags/tag383.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382.xml"/><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9" Type="http://schemas.openxmlformats.org/officeDocument/2006/relationships/tags" Target="../tags/tag391.xml"/><Relationship Id="rId8" Type="http://schemas.openxmlformats.org/officeDocument/2006/relationships/tags" Target="../tags/tag390.xml"/><Relationship Id="rId7" Type="http://schemas.openxmlformats.org/officeDocument/2006/relationships/image" Target="../media/image4.png"/><Relationship Id="rId6" Type="http://schemas.openxmlformats.org/officeDocument/2006/relationships/tags" Target="../tags/tag389.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388.xml"/><Relationship Id="rId2" Type="http://schemas.openxmlformats.org/officeDocument/2006/relationships/tags" Target="../tags/tag387.xml"/><Relationship Id="rId10" Type="http://schemas.openxmlformats.org/officeDocument/2006/relationships/tags" Target="../tags/tag392.xml"/><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8" Type="http://schemas.openxmlformats.org/officeDocument/2006/relationships/tags" Target="../tags/tag397.xml"/><Relationship Id="rId7" Type="http://schemas.openxmlformats.org/officeDocument/2006/relationships/tags" Target="../tags/tag396.xml"/><Relationship Id="rId6" Type="http://schemas.openxmlformats.org/officeDocument/2006/relationships/tags" Target="../tags/tag395.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394.xml"/><Relationship Id="rId2" Type="http://schemas.openxmlformats.org/officeDocument/2006/relationships/tags" Target="../tags/tag393.xml"/><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9" Type="http://schemas.openxmlformats.org/officeDocument/2006/relationships/tags" Target="../tags/tag402.xml"/><Relationship Id="rId8" Type="http://schemas.openxmlformats.org/officeDocument/2006/relationships/tags" Target="../tags/tag401.xml"/><Relationship Id="rId7" Type="http://schemas.openxmlformats.org/officeDocument/2006/relationships/image" Target="../media/image4.png"/><Relationship Id="rId6" Type="http://schemas.openxmlformats.org/officeDocument/2006/relationships/tags" Target="../tags/tag400.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399.xml"/><Relationship Id="rId2" Type="http://schemas.openxmlformats.org/officeDocument/2006/relationships/tags" Target="../tags/tag398.xml"/><Relationship Id="rId10" Type="http://schemas.openxmlformats.org/officeDocument/2006/relationships/tags" Target="../tags/tag403.xml"/><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9" Type="http://schemas.openxmlformats.org/officeDocument/2006/relationships/tags" Target="../tags/tag408.xml"/><Relationship Id="rId8" Type="http://schemas.openxmlformats.org/officeDocument/2006/relationships/tags" Target="../tags/tag407.xml"/><Relationship Id="rId7" Type="http://schemas.openxmlformats.org/officeDocument/2006/relationships/image" Target="../media/image4.png"/><Relationship Id="rId6" Type="http://schemas.openxmlformats.org/officeDocument/2006/relationships/tags" Target="../tags/tag406.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405.xml"/><Relationship Id="rId2" Type="http://schemas.openxmlformats.org/officeDocument/2006/relationships/tags" Target="../tags/tag404.xml"/><Relationship Id="rId10" Type="http://schemas.openxmlformats.org/officeDocument/2006/relationships/tags" Target="../tags/tag409.xml"/><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9" Type="http://schemas.openxmlformats.org/officeDocument/2006/relationships/tags" Target="../tags/tag414.xml"/><Relationship Id="rId8" Type="http://schemas.openxmlformats.org/officeDocument/2006/relationships/tags" Target="../tags/tag413.xml"/><Relationship Id="rId7" Type="http://schemas.openxmlformats.org/officeDocument/2006/relationships/image" Target="../media/image4.png"/><Relationship Id="rId6" Type="http://schemas.openxmlformats.org/officeDocument/2006/relationships/tags" Target="../tags/tag412.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411.xml"/><Relationship Id="rId2" Type="http://schemas.openxmlformats.org/officeDocument/2006/relationships/tags" Target="../tags/tag410.xml"/><Relationship Id="rId10" Type="http://schemas.openxmlformats.org/officeDocument/2006/relationships/tags" Target="../tags/tag415.xml"/><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9" Type="http://schemas.openxmlformats.org/officeDocument/2006/relationships/tags" Target="../tags/tag420.xml"/><Relationship Id="rId8" Type="http://schemas.openxmlformats.org/officeDocument/2006/relationships/tags" Target="../tags/tag419.xml"/><Relationship Id="rId7" Type="http://schemas.openxmlformats.org/officeDocument/2006/relationships/image" Target="../media/image4.png"/><Relationship Id="rId6" Type="http://schemas.openxmlformats.org/officeDocument/2006/relationships/tags" Target="../tags/tag418.xml"/><Relationship Id="rId5" Type="http://schemas.openxmlformats.org/officeDocument/2006/relationships/image" Target="NULL" TargetMode="External"/><Relationship Id="rId4" Type="http://schemas.openxmlformats.org/officeDocument/2006/relationships/image" Target="../media/image3.png"/><Relationship Id="rId3" Type="http://schemas.openxmlformats.org/officeDocument/2006/relationships/tags" Target="../tags/tag417.xml"/><Relationship Id="rId2" Type="http://schemas.openxmlformats.org/officeDocument/2006/relationships/tags" Target="../tags/tag416.xml"/><Relationship Id="rId10" Type="http://schemas.openxmlformats.org/officeDocument/2006/relationships/tags" Target="../tags/tag421.xml"/><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
        <p:nvSpPr>
          <p:cNvPr id="7" name="任意多边形 3"/>
          <p:cNvSpPr/>
          <p:nvPr>
            <p:custDataLst>
              <p:tags r:id="rId2"/>
            </p:custDataLst>
          </p:nvPr>
        </p:nvSpPr>
        <p:spPr>
          <a:xfrm rot="2640000">
            <a:off x="6527800" y="1384300"/>
            <a:ext cx="2974975" cy="3963988"/>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6244" h="6244">
                <a:moveTo>
                  <a:pt x="1041" y="0"/>
                </a:moveTo>
                <a:lnTo>
                  <a:pt x="3402" y="0"/>
                </a:lnTo>
                <a:lnTo>
                  <a:pt x="3611" y="217"/>
                </a:lnTo>
                <a:lnTo>
                  <a:pt x="1185" y="217"/>
                </a:lnTo>
                <a:cubicBezTo>
                  <a:pt x="651" y="217"/>
                  <a:pt x="217" y="651"/>
                  <a:pt x="217" y="1185"/>
                </a:cubicBezTo>
                <a:lnTo>
                  <a:pt x="217" y="5059"/>
                </a:lnTo>
                <a:cubicBezTo>
                  <a:pt x="217" y="5593"/>
                  <a:pt x="651" y="6027"/>
                  <a:pt x="1185" y="6027"/>
                </a:cubicBezTo>
                <a:lnTo>
                  <a:pt x="5059" y="6027"/>
                </a:lnTo>
                <a:cubicBezTo>
                  <a:pt x="5593" y="6027"/>
                  <a:pt x="6027" y="5593"/>
                  <a:pt x="6027" y="5059"/>
                </a:cubicBezTo>
                <a:lnTo>
                  <a:pt x="6027" y="2718"/>
                </a:lnTo>
                <a:lnTo>
                  <a:pt x="6244" y="2943"/>
                </a:lnTo>
                <a:lnTo>
                  <a:pt x="6244" y="5203"/>
                </a:lnTo>
                <a:cubicBezTo>
                  <a:pt x="6244" y="5778"/>
                  <a:pt x="5778" y="6244"/>
                  <a:pt x="5203" y="6244"/>
                </a:cubicBezTo>
                <a:lnTo>
                  <a:pt x="1041" y="6244"/>
                </a:lnTo>
                <a:cubicBezTo>
                  <a:pt x="466" y="6244"/>
                  <a:pt x="0" y="5778"/>
                  <a:pt x="0" y="5203"/>
                </a:cubicBezTo>
                <a:lnTo>
                  <a:pt x="0" y="1041"/>
                </a:lnTo>
                <a:cubicBezTo>
                  <a:pt x="0" y="466"/>
                  <a:pt x="466" y="0"/>
                  <a:pt x="1041"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pic>
        <p:nvPicPr>
          <p:cNvPr id="19" name="图片 18" descr="tubiao22"/>
          <p:cNvPicPr>
            <a:picLocks noChangeAspect="1"/>
          </p:cNvPicPr>
          <p:nvPr>
            <p:custDataLst>
              <p:tags r:id="rId3"/>
            </p:custDataLst>
          </p:nvPr>
        </p:nvPicPr>
        <p:blipFill>
          <a:blip r:embed="rId4" cstate="screen"/>
          <a:srcRect t="-39958" r="-35900" b="-55661"/>
          <a:stretch>
            <a:fillRect/>
          </a:stretch>
        </p:blipFill>
        <p:spPr>
          <a:xfrm>
            <a:off x="6759416" y="499744"/>
            <a:ext cx="3412808" cy="6550025"/>
          </a:xfrm>
          <a:custGeom>
            <a:avLst/>
            <a:gdLst/>
            <a:ahLst/>
            <a:cxnLst>
              <a:cxn ang="3">
                <a:pos x="hc" y="t"/>
              </a:cxn>
              <a:cxn ang="cd2">
                <a:pos x="l" y="vc"/>
              </a:cxn>
              <a:cxn ang="cd4">
                <a:pos x="hc" y="b"/>
              </a:cxn>
              <a:cxn ang="0">
                <a:pos x="r" y="vc"/>
              </a:cxn>
            </a:cxnLst>
            <a:rect l="l" t="t" r="r" b="b"/>
            <a:pathLst>
              <a:path w="7166" h="10315">
                <a:moveTo>
                  <a:pt x="0" y="2107"/>
                </a:moveTo>
                <a:lnTo>
                  <a:pt x="5007" y="2107"/>
                </a:lnTo>
                <a:lnTo>
                  <a:pt x="5007" y="7380"/>
                </a:lnTo>
                <a:lnTo>
                  <a:pt x="0" y="7380"/>
                </a:lnTo>
                <a:lnTo>
                  <a:pt x="0" y="2107"/>
                </a:lnTo>
                <a:close/>
                <a:moveTo>
                  <a:pt x="5007" y="0"/>
                </a:moveTo>
                <a:lnTo>
                  <a:pt x="7166" y="0"/>
                </a:lnTo>
                <a:lnTo>
                  <a:pt x="7166" y="10315"/>
                </a:lnTo>
                <a:lnTo>
                  <a:pt x="5007" y="10315"/>
                </a:lnTo>
                <a:lnTo>
                  <a:pt x="5007" y="7380"/>
                </a:lnTo>
                <a:lnTo>
                  <a:pt x="5273" y="7380"/>
                </a:lnTo>
                <a:lnTo>
                  <a:pt x="5273" y="2107"/>
                </a:lnTo>
                <a:lnTo>
                  <a:pt x="5007" y="2107"/>
                </a:lnTo>
                <a:lnTo>
                  <a:pt x="5007" y="0"/>
                </a:lnTo>
                <a:close/>
              </a:path>
            </a:pathLst>
          </a:custGeom>
        </p:spPr>
      </p:pic>
      <p:sp>
        <p:nvSpPr>
          <p:cNvPr id="20" name="任意多边形 37"/>
          <p:cNvSpPr/>
          <p:nvPr>
            <p:custDataLst>
              <p:tags r:id="rId5"/>
            </p:custDataLst>
          </p:nvPr>
        </p:nvSpPr>
        <p:spPr>
          <a:xfrm rot="2640000">
            <a:off x="115888" y="5768975"/>
            <a:ext cx="1725613" cy="1546225"/>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624" h="2437">
                <a:moveTo>
                  <a:pt x="640" y="0"/>
                </a:moveTo>
                <a:lnTo>
                  <a:pt x="3200" y="0"/>
                </a:lnTo>
                <a:cubicBezTo>
                  <a:pt x="3355" y="0"/>
                  <a:pt x="3496" y="55"/>
                  <a:pt x="3607" y="146"/>
                </a:cubicBezTo>
                <a:lnTo>
                  <a:pt x="3624" y="161"/>
                </a:lnTo>
                <a:lnTo>
                  <a:pt x="3501" y="279"/>
                </a:lnTo>
                <a:lnTo>
                  <a:pt x="3490" y="269"/>
                </a:lnTo>
                <a:cubicBezTo>
                  <a:pt x="3387" y="184"/>
                  <a:pt x="3255" y="133"/>
                  <a:pt x="3111" y="133"/>
                </a:cubicBezTo>
                <a:lnTo>
                  <a:pt x="729" y="133"/>
                </a:lnTo>
                <a:cubicBezTo>
                  <a:pt x="400" y="133"/>
                  <a:pt x="133" y="400"/>
                  <a:pt x="133" y="729"/>
                </a:cubicBezTo>
                <a:lnTo>
                  <a:pt x="133" y="2437"/>
                </a:lnTo>
                <a:lnTo>
                  <a:pt x="0" y="2298"/>
                </a:lnTo>
                <a:lnTo>
                  <a:pt x="0" y="640"/>
                </a:lnTo>
                <a:cubicBezTo>
                  <a:pt x="0" y="287"/>
                  <a:pt x="287" y="0"/>
                  <a:pt x="640"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sp>
        <p:nvSpPr>
          <p:cNvPr id="21" name="任意多边形 38"/>
          <p:cNvSpPr/>
          <p:nvPr>
            <p:custDataLst>
              <p:tags r:id="rId6"/>
            </p:custDataLst>
          </p:nvPr>
        </p:nvSpPr>
        <p:spPr>
          <a:xfrm rot="2640000">
            <a:off x="800100" y="5622925"/>
            <a:ext cx="1754188" cy="2300288"/>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682" h="3621">
                <a:moveTo>
                  <a:pt x="640" y="0"/>
                </a:moveTo>
                <a:lnTo>
                  <a:pt x="3200" y="0"/>
                </a:lnTo>
                <a:cubicBezTo>
                  <a:pt x="3388" y="0"/>
                  <a:pt x="3557" y="81"/>
                  <a:pt x="3674" y="210"/>
                </a:cubicBezTo>
                <a:lnTo>
                  <a:pt x="3682" y="219"/>
                </a:lnTo>
                <a:lnTo>
                  <a:pt x="3559" y="337"/>
                </a:lnTo>
                <a:lnTo>
                  <a:pt x="3552" y="329"/>
                </a:lnTo>
                <a:cubicBezTo>
                  <a:pt x="3443" y="209"/>
                  <a:pt x="3286" y="133"/>
                  <a:pt x="3111" y="133"/>
                </a:cubicBezTo>
                <a:lnTo>
                  <a:pt x="729" y="133"/>
                </a:lnTo>
                <a:cubicBezTo>
                  <a:pt x="400" y="133"/>
                  <a:pt x="133" y="400"/>
                  <a:pt x="133" y="729"/>
                </a:cubicBezTo>
                <a:lnTo>
                  <a:pt x="133" y="3111"/>
                </a:lnTo>
                <a:cubicBezTo>
                  <a:pt x="133" y="3255"/>
                  <a:pt x="184" y="3387"/>
                  <a:pt x="269" y="3490"/>
                </a:cubicBezTo>
                <a:lnTo>
                  <a:pt x="281" y="3503"/>
                </a:lnTo>
                <a:lnTo>
                  <a:pt x="158" y="3621"/>
                </a:lnTo>
                <a:lnTo>
                  <a:pt x="146" y="3607"/>
                </a:lnTo>
                <a:cubicBezTo>
                  <a:pt x="55" y="3496"/>
                  <a:pt x="0" y="3355"/>
                  <a:pt x="0" y="3200"/>
                </a:cubicBezTo>
                <a:lnTo>
                  <a:pt x="0" y="640"/>
                </a:lnTo>
                <a:cubicBezTo>
                  <a:pt x="0" y="287"/>
                  <a:pt x="287" y="0"/>
                  <a:pt x="640"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sp>
        <p:nvSpPr>
          <p:cNvPr id="22" name="任意多边形 1"/>
          <p:cNvSpPr/>
          <p:nvPr>
            <p:custDataLst>
              <p:tags r:id="rId7"/>
            </p:custDataLst>
          </p:nvPr>
        </p:nvSpPr>
        <p:spPr>
          <a:xfrm rot="2640000">
            <a:off x="2170113" y="-1063625"/>
            <a:ext cx="1682750" cy="2193925"/>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534" h="3456">
                <a:moveTo>
                  <a:pt x="3481" y="0"/>
                </a:moveTo>
                <a:lnTo>
                  <a:pt x="3484" y="7"/>
                </a:lnTo>
                <a:cubicBezTo>
                  <a:pt x="3516" y="83"/>
                  <a:pt x="3534" y="168"/>
                  <a:pt x="3534" y="256"/>
                </a:cubicBezTo>
                <a:lnTo>
                  <a:pt x="3534" y="2815"/>
                </a:lnTo>
                <a:cubicBezTo>
                  <a:pt x="3534" y="3169"/>
                  <a:pt x="3248" y="3456"/>
                  <a:pt x="2894" y="3456"/>
                </a:cubicBezTo>
                <a:lnTo>
                  <a:pt x="335" y="3456"/>
                </a:lnTo>
                <a:cubicBezTo>
                  <a:pt x="213" y="3456"/>
                  <a:pt x="99" y="3422"/>
                  <a:pt x="2" y="3363"/>
                </a:cubicBezTo>
                <a:lnTo>
                  <a:pt x="0" y="3361"/>
                </a:lnTo>
                <a:lnTo>
                  <a:pt x="124" y="3242"/>
                </a:lnTo>
                <a:lnTo>
                  <a:pt x="139" y="3250"/>
                </a:lnTo>
                <a:cubicBezTo>
                  <a:pt x="224" y="3296"/>
                  <a:pt x="320" y="3322"/>
                  <a:pt x="423" y="3322"/>
                </a:cubicBezTo>
                <a:lnTo>
                  <a:pt x="2805" y="3322"/>
                </a:lnTo>
                <a:cubicBezTo>
                  <a:pt x="3134" y="3322"/>
                  <a:pt x="3401" y="3056"/>
                  <a:pt x="3401" y="2727"/>
                </a:cubicBezTo>
                <a:lnTo>
                  <a:pt x="3401" y="345"/>
                </a:lnTo>
                <a:cubicBezTo>
                  <a:pt x="3401" y="273"/>
                  <a:pt x="3388" y="204"/>
                  <a:pt x="3365" y="140"/>
                </a:cubicBezTo>
                <a:lnTo>
                  <a:pt x="3357" y="120"/>
                </a:lnTo>
                <a:lnTo>
                  <a:pt x="3481"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solidFill>
                <a:schemeClr val="accent1"/>
              </a:solidFill>
            </a:endParaRPr>
          </a:p>
        </p:txBody>
      </p:sp>
      <p:sp>
        <p:nvSpPr>
          <p:cNvPr id="23" name="任意多边形 2"/>
          <p:cNvSpPr/>
          <p:nvPr>
            <p:custDataLst>
              <p:tags r:id="rId8"/>
            </p:custDataLst>
          </p:nvPr>
        </p:nvSpPr>
        <p:spPr>
          <a:xfrm rot="2640000">
            <a:off x="3071813" y="-1052512"/>
            <a:ext cx="1647825" cy="213995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458" h="3371">
                <a:moveTo>
                  <a:pt x="3434" y="0"/>
                </a:moveTo>
                <a:lnTo>
                  <a:pt x="3438" y="11"/>
                </a:lnTo>
                <a:cubicBezTo>
                  <a:pt x="3451" y="62"/>
                  <a:pt x="3458" y="116"/>
                  <a:pt x="3458" y="171"/>
                </a:cubicBezTo>
                <a:lnTo>
                  <a:pt x="3458" y="2731"/>
                </a:lnTo>
                <a:cubicBezTo>
                  <a:pt x="3458" y="3084"/>
                  <a:pt x="3171" y="3371"/>
                  <a:pt x="2817" y="3371"/>
                </a:cubicBezTo>
                <a:lnTo>
                  <a:pt x="258" y="3371"/>
                </a:lnTo>
                <a:cubicBezTo>
                  <a:pt x="169" y="3371"/>
                  <a:pt x="85" y="3353"/>
                  <a:pt x="9" y="3320"/>
                </a:cubicBezTo>
                <a:lnTo>
                  <a:pt x="0" y="3317"/>
                </a:lnTo>
                <a:lnTo>
                  <a:pt x="126" y="3195"/>
                </a:lnTo>
                <a:lnTo>
                  <a:pt x="142" y="3201"/>
                </a:lnTo>
                <a:cubicBezTo>
                  <a:pt x="206" y="3225"/>
                  <a:pt x="275" y="3237"/>
                  <a:pt x="347" y="3237"/>
                </a:cubicBezTo>
                <a:lnTo>
                  <a:pt x="2729" y="3237"/>
                </a:lnTo>
                <a:cubicBezTo>
                  <a:pt x="3058" y="3237"/>
                  <a:pt x="3324" y="2971"/>
                  <a:pt x="3324" y="2642"/>
                </a:cubicBezTo>
                <a:lnTo>
                  <a:pt x="3324" y="260"/>
                </a:lnTo>
                <a:cubicBezTo>
                  <a:pt x="3324" y="219"/>
                  <a:pt x="3320" y="179"/>
                  <a:pt x="3312" y="140"/>
                </a:cubicBezTo>
                <a:lnTo>
                  <a:pt x="3308" y="122"/>
                </a:lnTo>
                <a:lnTo>
                  <a:pt x="3434"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solidFill>
                <a:schemeClr val="accent1"/>
              </a:solidFill>
            </a:endParaRPr>
          </a:p>
        </p:txBody>
      </p:sp>
      <p:sp>
        <p:nvSpPr>
          <p:cNvPr id="2" name="标题 1"/>
          <p:cNvSpPr>
            <a:spLocks noGrp="1"/>
          </p:cNvSpPr>
          <p:nvPr>
            <p:ph type="ctrTitle" hasCustomPrompt="1"/>
          </p:nvPr>
        </p:nvSpPr>
        <p:spPr>
          <a:xfrm>
            <a:off x="334794" y="1894220"/>
            <a:ext cx="5722206" cy="1064027"/>
          </a:xfrm>
        </p:spPr>
        <p:txBody>
          <a:bodyPr lIns="90000" tIns="46800" rIns="90000" bIns="0" anchor="ctr" anchorCtr="0">
            <a:normAutofit/>
          </a:bodyPr>
          <a:lstStyle>
            <a:lvl1pPr algn="ctr">
              <a:defRPr sz="4050" spc="600">
                <a:solidFill>
                  <a:schemeClr val="accent2">
                    <a:lumMod val="75000"/>
                  </a:schemeClr>
                </a:solidFill>
              </a:defRPr>
            </a:lvl1pPr>
          </a:lstStyle>
          <a:p>
            <a:pPr fontAlgn="auto"/>
            <a:r>
              <a:rPr lang="zh-CN" altLang="en-US" sz="4050" strike="noStrike" noProof="1" dirty="0"/>
              <a:t>单击此处编辑标题</a:t>
            </a:r>
            <a:endParaRPr lang="zh-CN" altLang="en-US" strike="noStrike" noProof="1" dirty="0"/>
          </a:p>
        </p:txBody>
      </p:sp>
      <p:sp>
        <p:nvSpPr>
          <p:cNvPr id="3" name="副标题 2"/>
          <p:cNvSpPr>
            <a:spLocks noGrp="1"/>
          </p:cNvSpPr>
          <p:nvPr>
            <p:ph type="subTitle" idx="1" hasCustomPrompt="1"/>
          </p:nvPr>
        </p:nvSpPr>
        <p:spPr>
          <a:xfrm>
            <a:off x="334795" y="3010904"/>
            <a:ext cx="5722205" cy="515036"/>
          </a:xfrm>
        </p:spPr>
        <p:txBody>
          <a:bodyPr lIns="90000" tIns="0" rIns="90000" bIns="46800">
            <a:normAutofit/>
          </a:bodyPr>
          <a:lstStyle>
            <a:lvl1pPr marL="0" indent="0" algn="ctr" eaLnBrk="1" fontAlgn="auto" latinLnBrk="0" hangingPunct="1">
              <a:lnSpc>
                <a:spcPct val="100000"/>
              </a:lnSpc>
              <a:buNone/>
              <a:defRPr sz="1800" u="none" strike="noStrike" kern="1200" cap="none" spc="200" normalizeH="0" baseline="0">
                <a:solidFill>
                  <a:schemeClr val="accent2">
                    <a:lumMod val="75000"/>
                  </a:schemeClr>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dirty="0"/>
              <a:t>单击此处编辑副标题</a:t>
            </a:r>
            <a:endParaRPr lang="zh-CN" altLang="en-US" strike="noStrike" noProof="1" dirty="0"/>
          </a:p>
        </p:txBody>
      </p:sp>
      <p:sp>
        <p:nvSpPr>
          <p:cNvPr id="5" name="文本占位符 4"/>
          <p:cNvSpPr>
            <a:spLocks noGrp="1"/>
          </p:cNvSpPr>
          <p:nvPr>
            <p:ph type="body" sz="quarter" idx="13" hasCustomPrompt="1"/>
          </p:nvPr>
        </p:nvSpPr>
        <p:spPr>
          <a:xfrm>
            <a:off x="1481192" y="3977569"/>
            <a:ext cx="3443887" cy="392916"/>
          </a:xfrm>
        </p:spPr>
        <p:txBody>
          <a:bodyPr lIns="90000" tIns="46800" rIns="90000" bIns="46800" anchor="ctr" anchorCtr="0">
            <a:normAutofit/>
          </a:bodyPr>
          <a:lstStyle>
            <a:lvl1pPr marL="0" indent="0" algn="ctr">
              <a:buNone/>
              <a:defRPr sz="1200">
                <a:solidFill>
                  <a:schemeClr val="accent2">
                    <a:lumMod val="75000"/>
                  </a:schemeClr>
                </a:solidFill>
              </a:defRPr>
            </a:lvl1pPr>
          </a:lstStyle>
          <a:p>
            <a:pPr lvl="0" fontAlgn="auto"/>
            <a:r>
              <a:rPr lang="zh-CN" altLang="en-US" strike="noStrike" noProof="1" dirty="0"/>
              <a:t>单击此处编辑文本</a:t>
            </a:r>
            <a:endParaRPr lang="zh-CN" altLang="en-US" strike="noStrike" noProof="1" dirty="0"/>
          </a:p>
        </p:txBody>
      </p:sp>
      <p:sp>
        <p:nvSpPr>
          <p:cNvPr id="24" name="文本占位符 23"/>
          <p:cNvSpPr>
            <a:spLocks noGrp="1"/>
          </p:cNvSpPr>
          <p:nvPr>
            <p:ph type="body" sz="quarter" idx="14" hasCustomPrompt="1"/>
          </p:nvPr>
        </p:nvSpPr>
        <p:spPr>
          <a:xfrm>
            <a:off x="1481192" y="4428176"/>
            <a:ext cx="3443887" cy="392916"/>
          </a:xfrm>
        </p:spPr>
        <p:txBody>
          <a:bodyPr lIns="90000" tIns="46800" rIns="90000" bIns="46800" anchor="ctr" anchorCtr="0">
            <a:normAutofit/>
          </a:bodyPr>
          <a:lstStyle>
            <a:lvl1pPr marL="0" indent="0" algn="ctr">
              <a:buNone/>
              <a:defRPr sz="1200">
                <a:solidFill>
                  <a:schemeClr val="accent2">
                    <a:lumMod val="75000"/>
                  </a:schemeClr>
                </a:solidFill>
              </a:defRPr>
            </a:lvl1pPr>
          </a:lstStyle>
          <a:p>
            <a:pPr lvl="0" fontAlgn="auto"/>
            <a:r>
              <a:rPr lang="zh-CN" altLang="en-US" strike="noStrike" noProof="1" dirty="0"/>
              <a:t>单击此处编辑文本</a:t>
            </a:r>
            <a:endParaRPr lang="zh-CN" altLang="en-US" strike="noStrike" noProof="1" dirty="0"/>
          </a:p>
        </p:txBody>
      </p:sp>
      <p:sp>
        <p:nvSpPr>
          <p:cNvPr id="6" name="文本占位符 5"/>
          <p:cNvSpPr>
            <a:spLocks noGrp="1"/>
          </p:cNvSpPr>
          <p:nvPr>
            <p:ph type="body" sz="quarter" idx="15" hasCustomPrompt="1"/>
          </p:nvPr>
        </p:nvSpPr>
        <p:spPr>
          <a:xfrm>
            <a:off x="1480896" y="4878783"/>
            <a:ext cx="3444478" cy="392276"/>
          </a:xfrm>
        </p:spPr>
        <p:txBody>
          <a:bodyPr lIns="90000" tIns="46800" rIns="90000" bIns="46800" anchor="ctr" anchorCtr="0">
            <a:normAutofit/>
          </a:bodyPr>
          <a:lstStyle>
            <a:lvl1pPr marL="0" indent="0" algn="ctr">
              <a:buNone/>
              <a:defRPr sz="1200">
                <a:solidFill>
                  <a:schemeClr val="accent2">
                    <a:lumMod val="75000"/>
                  </a:schemeClr>
                </a:solidFill>
              </a:defRPr>
            </a:lvl1pPr>
          </a:lstStyle>
          <a:p>
            <a:pPr lvl="0" fontAlgn="auto"/>
            <a:r>
              <a:rPr lang="zh-CN" altLang="en-US" strike="noStrike" noProof="1" dirty="0"/>
              <a:t>单击此处编辑文本</a:t>
            </a:r>
            <a:endParaRPr lang="zh-CN" altLang="en-US" strike="noStrike" noProof="1" dirty="0"/>
          </a:p>
        </p:txBody>
      </p:sp>
      <p:sp>
        <p:nvSpPr>
          <p:cNvPr id="16" name="日期占位符 15"/>
          <p:cNvSpPr>
            <a:spLocks noGrp="1"/>
          </p:cNvSpPr>
          <p:nvPr>
            <p:ph type="dt" sz="half" idx="10"/>
            <p:custDataLst>
              <p:tags r:id="rId9"/>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17" name="页脚占位符 16"/>
          <p:cNvSpPr>
            <a:spLocks noGrp="1"/>
          </p:cNvSpPr>
          <p:nvPr>
            <p:ph type="ftr" sz="quarter" idx="11"/>
            <p:custDataLst>
              <p:tags r:id="rId10"/>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18" name="灯片编号占位符 17"/>
          <p:cNvSpPr>
            <a:spLocks noGrp="1"/>
          </p:cNvSpPr>
          <p:nvPr>
            <p:ph type="sldNum" sz="quarter" idx="12"/>
            <p:custDataLst>
              <p:tags r:id="rId11"/>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02412" y="443234"/>
            <a:ext cx="8139178"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952508"/>
            <a:ext cx="8139178" cy="5388907"/>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dirty="0"/>
          </a:p>
        </p:txBody>
      </p:sp>
      <p:sp>
        <p:nvSpPr>
          <p:cNvPr id="6" name="灯片编号占位符 5"/>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7" name="任意多边形 39"/>
          <p:cNvSpPr/>
          <p:nvPr>
            <p:custDataLst>
              <p:tags r:id="rId2"/>
            </p:custDataLst>
          </p:nvPr>
        </p:nvSpPr>
        <p:spPr>
          <a:xfrm rot="2640000">
            <a:off x="1077913" y="-573087"/>
            <a:ext cx="1828800" cy="243840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840" h="3840">
                <a:moveTo>
                  <a:pt x="2443" y="0"/>
                </a:moveTo>
                <a:lnTo>
                  <a:pt x="3200" y="0"/>
                </a:lnTo>
                <a:cubicBezTo>
                  <a:pt x="3553" y="0"/>
                  <a:pt x="3840" y="287"/>
                  <a:pt x="3840" y="640"/>
                </a:cubicBezTo>
                <a:lnTo>
                  <a:pt x="3840" y="3200"/>
                </a:lnTo>
                <a:cubicBezTo>
                  <a:pt x="3840" y="3553"/>
                  <a:pt x="3553" y="3840"/>
                  <a:pt x="3200" y="3840"/>
                </a:cubicBezTo>
                <a:lnTo>
                  <a:pt x="640" y="3840"/>
                </a:lnTo>
                <a:cubicBezTo>
                  <a:pt x="287" y="3840"/>
                  <a:pt x="0" y="3553"/>
                  <a:pt x="0" y="3200"/>
                </a:cubicBezTo>
                <a:lnTo>
                  <a:pt x="0" y="2359"/>
                </a:lnTo>
                <a:lnTo>
                  <a:pt x="133" y="2230"/>
                </a:lnTo>
                <a:lnTo>
                  <a:pt x="133" y="3111"/>
                </a:lnTo>
                <a:cubicBezTo>
                  <a:pt x="133" y="3440"/>
                  <a:pt x="400" y="3707"/>
                  <a:pt x="729" y="3707"/>
                </a:cubicBezTo>
                <a:lnTo>
                  <a:pt x="3111" y="3707"/>
                </a:lnTo>
                <a:cubicBezTo>
                  <a:pt x="3440" y="3707"/>
                  <a:pt x="3707" y="3440"/>
                  <a:pt x="3707" y="3111"/>
                </a:cubicBezTo>
                <a:lnTo>
                  <a:pt x="3707" y="729"/>
                </a:lnTo>
                <a:cubicBezTo>
                  <a:pt x="3707" y="400"/>
                  <a:pt x="3440" y="133"/>
                  <a:pt x="3111" y="133"/>
                </a:cubicBezTo>
                <a:lnTo>
                  <a:pt x="2305" y="133"/>
                </a:lnTo>
                <a:lnTo>
                  <a:pt x="2443"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sp>
        <p:nvSpPr>
          <p:cNvPr id="8" name="任意多边形 3"/>
          <p:cNvSpPr/>
          <p:nvPr>
            <p:custDataLst>
              <p:tags r:id="rId3"/>
            </p:custDataLst>
          </p:nvPr>
        </p:nvSpPr>
        <p:spPr>
          <a:xfrm rot="18780000">
            <a:off x="1232694" y="-365919"/>
            <a:ext cx="1519238" cy="202565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191" h="3191">
                <a:moveTo>
                  <a:pt x="532" y="0"/>
                </a:moveTo>
                <a:lnTo>
                  <a:pt x="1500" y="0"/>
                </a:lnTo>
                <a:lnTo>
                  <a:pt x="3191" y="1814"/>
                </a:lnTo>
                <a:lnTo>
                  <a:pt x="3191" y="2659"/>
                </a:lnTo>
                <a:cubicBezTo>
                  <a:pt x="3191" y="2953"/>
                  <a:pt x="2953" y="3191"/>
                  <a:pt x="2659" y="3191"/>
                </a:cubicBezTo>
                <a:lnTo>
                  <a:pt x="532" y="3191"/>
                </a:lnTo>
                <a:cubicBezTo>
                  <a:pt x="238" y="3191"/>
                  <a:pt x="0" y="2953"/>
                  <a:pt x="0" y="2659"/>
                </a:cubicBezTo>
                <a:lnTo>
                  <a:pt x="0" y="532"/>
                </a:lnTo>
                <a:cubicBezTo>
                  <a:pt x="0" y="238"/>
                  <a:pt x="238" y="0"/>
                  <a:pt x="53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sp>
        <p:nvSpPr>
          <p:cNvPr id="9" name="圆角矩形 7"/>
          <p:cNvSpPr/>
          <p:nvPr>
            <p:custDataLst>
              <p:tags r:id="rId4"/>
            </p:custDataLst>
          </p:nvPr>
        </p:nvSpPr>
        <p:spPr>
          <a:xfrm rot="18780000">
            <a:off x="511175" y="1316038"/>
            <a:ext cx="654050" cy="87312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p>
        </p:txBody>
      </p:sp>
      <p:sp>
        <p:nvSpPr>
          <p:cNvPr id="10" name="圆角矩形 9"/>
          <p:cNvSpPr/>
          <p:nvPr>
            <p:custDataLst>
              <p:tags r:id="rId5"/>
            </p:custDataLst>
          </p:nvPr>
        </p:nvSpPr>
        <p:spPr>
          <a:xfrm rot="18780000">
            <a:off x="6987381" y="3769519"/>
            <a:ext cx="1519238" cy="202565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p>
        </p:txBody>
      </p:sp>
      <p:sp>
        <p:nvSpPr>
          <p:cNvPr id="11" name="任意多边形 10"/>
          <p:cNvSpPr/>
          <p:nvPr>
            <p:custDataLst>
              <p:tags r:id="rId6"/>
            </p:custDataLst>
          </p:nvPr>
        </p:nvSpPr>
        <p:spPr>
          <a:xfrm rot="2640000">
            <a:off x="7840663" y="2797175"/>
            <a:ext cx="512763" cy="682625"/>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653" h="7653">
                <a:moveTo>
                  <a:pt x="1453" y="266"/>
                </a:moveTo>
                <a:cubicBezTo>
                  <a:pt x="797" y="266"/>
                  <a:pt x="266" y="797"/>
                  <a:pt x="266" y="1453"/>
                </a:cubicBezTo>
                <a:lnTo>
                  <a:pt x="266" y="6200"/>
                </a:lnTo>
                <a:cubicBezTo>
                  <a:pt x="266" y="6856"/>
                  <a:pt x="797" y="7387"/>
                  <a:pt x="1453" y="7387"/>
                </a:cubicBezTo>
                <a:lnTo>
                  <a:pt x="6200" y="7387"/>
                </a:lnTo>
                <a:cubicBezTo>
                  <a:pt x="6856" y="7387"/>
                  <a:pt x="7387" y="6856"/>
                  <a:pt x="7387" y="6200"/>
                </a:cubicBezTo>
                <a:lnTo>
                  <a:pt x="7387" y="1453"/>
                </a:lnTo>
                <a:cubicBezTo>
                  <a:pt x="7387" y="797"/>
                  <a:pt x="6856" y="266"/>
                  <a:pt x="6200" y="266"/>
                </a:cubicBezTo>
                <a:lnTo>
                  <a:pt x="1453" y="266"/>
                </a:lnTo>
                <a:close/>
                <a:moveTo>
                  <a:pt x="1276" y="0"/>
                </a:moveTo>
                <a:lnTo>
                  <a:pt x="6377" y="0"/>
                </a:lnTo>
                <a:cubicBezTo>
                  <a:pt x="7082" y="0"/>
                  <a:pt x="7653" y="571"/>
                  <a:pt x="7653" y="1276"/>
                </a:cubicBezTo>
                <a:lnTo>
                  <a:pt x="7653" y="6377"/>
                </a:lnTo>
                <a:cubicBezTo>
                  <a:pt x="7653" y="7082"/>
                  <a:pt x="7082" y="7653"/>
                  <a:pt x="6377" y="7653"/>
                </a:cubicBezTo>
                <a:lnTo>
                  <a:pt x="1276" y="7653"/>
                </a:lnTo>
                <a:cubicBezTo>
                  <a:pt x="571" y="7653"/>
                  <a:pt x="0" y="7082"/>
                  <a:pt x="0" y="6377"/>
                </a:cubicBezTo>
                <a:lnTo>
                  <a:pt x="0" y="1276"/>
                </a:lnTo>
                <a:cubicBezTo>
                  <a:pt x="0" y="571"/>
                  <a:pt x="571" y="0"/>
                  <a:pt x="1276"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sp>
        <p:nvSpPr>
          <p:cNvPr id="12" name="任意多边形 11"/>
          <p:cNvSpPr/>
          <p:nvPr>
            <p:custDataLst>
              <p:tags r:id="rId7"/>
            </p:custDataLst>
          </p:nvPr>
        </p:nvSpPr>
        <p:spPr>
          <a:xfrm rot="2640000">
            <a:off x="6592888" y="3927475"/>
            <a:ext cx="1433513" cy="1909763"/>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653" h="7653">
                <a:moveTo>
                  <a:pt x="1453" y="266"/>
                </a:moveTo>
                <a:cubicBezTo>
                  <a:pt x="797" y="266"/>
                  <a:pt x="266" y="797"/>
                  <a:pt x="266" y="1453"/>
                </a:cubicBezTo>
                <a:lnTo>
                  <a:pt x="266" y="6200"/>
                </a:lnTo>
                <a:cubicBezTo>
                  <a:pt x="266" y="6856"/>
                  <a:pt x="797" y="7387"/>
                  <a:pt x="1453" y="7387"/>
                </a:cubicBezTo>
                <a:lnTo>
                  <a:pt x="6200" y="7387"/>
                </a:lnTo>
                <a:cubicBezTo>
                  <a:pt x="6856" y="7387"/>
                  <a:pt x="7387" y="6856"/>
                  <a:pt x="7387" y="6200"/>
                </a:cubicBezTo>
                <a:lnTo>
                  <a:pt x="7387" y="1453"/>
                </a:lnTo>
                <a:cubicBezTo>
                  <a:pt x="7387" y="797"/>
                  <a:pt x="6856" y="266"/>
                  <a:pt x="6200" y="266"/>
                </a:cubicBezTo>
                <a:lnTo>
                  <a:pt x="1453" y="266"/>
                </a:lnTo>
                <a:close/>
                <a:moveTo>
                  <a:pt x="1276" y="0"/>
                </a:moveTo>
                <a:lnTo>
                  <a:pt x="6377" y="0"/>
                </a:lnTo>
                <a:cubicBezTo>
                  <a:pt x="7082" y="0"/>
                  <a:pt x="7653" y="571"/>
                  <a:pt x="7653" y="1276"/>
                </a:cubicBezTo>
                <a:lnTo>
                  <a:pt x="7653" y="6377"/>
                </a:lnTo>
                <a:cubicBezTo>
                  <a:pt x="7653" y="7082"/>
                  <a:pt x="7082" y="7653"/>
                  <a:pt x="6377" y="7653"/>
                </a:cubicBezTo>
                <a:lnTo>
                  <a:pt x="1276" y="7653"/>
                </a:lnTo>
                <a:cubicBezTo>
                  <a:pt x="571" y="7653"/>
                  <a:pt x="0" y="7082"/>
                  <a:pt x="0" y="6377"/>
                </a:cubicBezTo>
                <a:lnTo>
                  <a:pt x="0" y="1276"/>
                </a:lnTo>
                <a:cubicBezTo>
                  <a:pt x="0" y="571"/>
                  <a:pt x="571" y="0"/>
                  <a:pt x="1276"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sp>
        <p:nvSpPr>
          <p:cNvPr id="13" name="任意多边形 17"/>
          <p:cNvSpPr/>
          <p:nvPr>
            <p:custDataLst>
              <p:tags r:id="rId8"/>
            </p:custDataLst>
          </p:nvPr>
        </p:nvSpPr>
        <p:spPr>
          <a:xfrm rot="2640000">
            <a:off x="1282700" y="2219325"/>
            <a:ext cx="512763" cy="682625"/>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653" h="7653">
                <a:moveTo>
                  <a:pt x="1453" y="266"/>
                </a:moveTo>
                <a:cubicBezTo>
                  <a:pt x="797" y="266"/>
                  <a:pt x="266" y="797"/>
                  <a:pt x="266" y="1453"/>
                </a:cubicBezTo>
                <a:lnTo>
                  <a:pt x="266" y="6200"/>
                </a:lnTo>
                <a:cubicBezTo>
                  <a:pt x="266" y="6856"/>
                  <a:pt x="797" y="7387"/>
                  <a:pt x="1453" y="7387"/>
                </a:cubicBezTo>
                <a:lnTo>
                  <a:pt x="6200" y="7387"/>
                </a:lnTo>
                <a:cubicBezTo>
                  <a:pt x="6856" y="7387"/>
                  <a:pt x="7387" y="6856"/>
                  <a:pt x="7387" y="6200"/>
                </a:cubicBezTo>
                <a:lnTo>
                  <a:pt x="7387" y="1453"/>
                </a:lnTo>
                <a:cubicBezTo>
                  <a:pt x="7387" y="797"/>
                  <a:pt x="6856" y="266"/>
                  <a:pt x="6200" y="266"/>
                </a:cubicBezTo>
                <a:lnTo>
                  <a:pt x="1453" y="266"/>
                </a:lnTo>
                <a:close/>
                <a:moveTo>
                  <a:pt x="1276" y="0"/>
                </a:moveTo>
                <a:lnTo>
                  <a:pt x="6377" y="0"/>
                </a:lnTo>
                <a:cubicBezTo>
                  <a:pt x="7082" y="0"/>
                  <a:pt x="7653" y="571"/>
                  <a:pt x="7653" y="1276"/>
                </a:cubicBezTo>
                <a:lnTo>
                  <a:pt x="7653" y="6377"/>
                </a:lnTo>
                <a:cubicBezTo>
                  <a:pt x="7653" y="7082"/>
                  <a:pt x="7082" y="7653"/>
                  <a:pt x="6377" y="7653"/>
                </a:cubicBezTo>
                <a:lnTo>
                  <a:pt x="1276" y="7653"/>
                </a:lnTo>
                <a:cubicBezTo>
                  <a:pt x="571" y="7653"/>
                  <a:pt x="0" y="7082"/>
                  <a:pt x="0" y="6377"/>
                </a:cubicBezTo>
                <a:lnTo>
                  <a:pt x="0" y="1276"/>
                </a:lnTo>
                <a:cubicBezTo>
                  <a:pt x="0" y="571"/>
                  <a:pt x="571" y="0"/>
                  <a:pt x="1276"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pic>
        <p:nvPicPr>
          <p:cNvPr id="14" name="图片 13" descr="tubiao22"/>
          <p:cNvPicPr>
            <a:picLocks noChangeAspect="1"/>
          </p:cNvPicPr>
          <p:nvPr>
            <p:custDataLst>
              <p:tags r:id="rId9"/>
            </p:custDataLst>
          </p:nvPr>
        </p:nvPicPr>
        <p:blipFill>
          <a:blip r:embed="rId10" cstate="screen"/>
          <a:srcRect l="-2067" r="-9293" b="-19002"/>
          <a:stretch>
            <a:fillRect/>
          </a:stretch>
        </p:blipFill>
        <p:spPr>
          <a:xfrm>
            <a:off x="231457" y="4842510"/>
            <a:ext cx="2796528" cy="3984625"/>
          </a:xfrm>
          <a:custGeom>
            <a:avLst/>
            <a:gdLst/>
            <a:ahLst/>
            <a:cxnLst>
              <a:cxn ang="3">
                <a:pos x="hc" y="t"/>
              </a:cxn>
              <a:cxn ang="cd2">
                <a:pos x="l" y="vc"/>
              </a:cxn>
              <a:cxn ang="cd4">
                <a:pos x="hc" y="b"/>
              </a:cxn>
              <a:cxn ang="0">
                <a:pos x="r" y="vc"/>
              </a:cxn>
            </a:cxnLst>
            <a:rect l="l" t="t" r="r" b="b"/>
            <a:pathLst>
              <a:path w="5872" h="6275">
                <a:moveTo>
                  <a:pt x="109" y="0"/>
                </a:moveTo>
                <a:lnTo>
                  <a:pt x="5382" y="0"/>
                </a:lnTo>
                <a:lnTo>
                  <a:pt x="5382" y="3174"/>
                </a:lnTo>
                <a:lnTo>
                  <a:pt x="109" y="3174"/>
                </a:lnTo>
                <a:lnTo>
                  <a:pt x="109" y="0"/>
                </a:lnTo>
                <a:close/>
                <a:moveTo>
                  <a:pt x="0" y="3174"/>
                </a:moveTo>
                <a:lnTo>
                  <a:pt x="109" y="3174"/>
                </a:lnTo>
                <a:lnTo>
                  <a:pt x="109" y="5273"/>
                </a:lnTo>
                <a:lnTo>
                  <a:pt x="5382" y="5273"/>
                </a:lnTo>
                <a:lnTo>
                  <a:pt x="5382" y="3174"/>
                </a:lnTo>
                <a:lnTo>
                  <a:pt x="5872" y="3174"/>
                </a:lnTo>
                <a:lnTo>
                  <a:pt x="5872" y="6275"/>
                </a:lnTo>
                <a:lnTo>
                  <a:pt x="0" y="6275"/>
                </a:lnTo>
                <a:lnTo>
                  <a:pt x="0" y="3174"/>
                </a:lnTo>
                <a:close/>
              </a:path>
            </a:pathLst>
          </a:custGeom>
        </p:spPr>
      </p:pic>
      <p:sp>
        <p:nvSpPr>
          <p:cNvPr id="2" name="标题 1"/>
          <p:cNvSpPr>
            <a:spLocks noGrp="1"/>
          </p:cNvSpPr>
          <p:nvPr>
            <p:ph type="title" hasCustomPrompt="1"/>
          </p:nvPr>
        </p:nvSpPr>
        <p:spPr>
          <a:xfrm>
            <a:off x="2415304" y="2976497"/>
            <a:ext cx="4298631" cy="731324"/>
          </a:xfrm>
        </p:spPr>
        <p:txBody>
          <a:bodyPr lIns="90000" tIns="46800" rIns="90000" bIns="0" anchor="b" anchorCtr="0">
            <a:normAutofit/>
          </a:bodyPr>
          <a:lstStyle>
            <a:lvl1pPr algn="ctr">
              <a:defRPr sz="3000" u="none" strike="noStrike" kern="1200" cap="none" spc="300" normalizeH="0">
                <a:solidFill>
                  <a:schemeClr val="accent2">
                    <a:lumMod val="75000"/>
                  </a:schemeClr>
                </a:solidFill>
                <a:uFillTx/>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3" name="文本占位符 2"/>
          <p:cNvSpPr>
            <a:spLocks noGrp="1"/>
          </p:cNvSpPr>
          <p:nvPr>
            <p:ph type="body" idx="1"/>
          </p:nvPr>
        </p:nvSpPr>
        <p:spPr>
          <a:xfrm>
            <a:off x="2412591" y="3762754"/>
            <a:ext cx="4298631" cy="1452390"/>
          </a:xfrm>
        </p:spPr>
        <p:txBody>
          <a:bodyPr lIns="90000" tIns="0" rIns="90000" bIns="46800" anchor="t" anchorCtr="0">
            <a:normAutofit/>
          </a:bodyPr>
          <a:lstStyle>
            <a:lvl1pPr marL="0" indent="0" algn="ctr" eaLnBrk="1" fontAlgn="auto" latinLnBrk="0" hangingPunct="1">
              <a:buNone/>
              <a:defRPr kumimoji="0" lang="zh-CN" altLang="en-US" sz="1500" b="0" i="0" u="none" strike="noStrike" kern="1200" cap="none" spc="150" normalizeH="0" baseline="0" noProof="1">
                <a:solidFill>
                  <a:schemeClr val="accent2">
                    <a:lumMod val="75000"/>
                  </a:schemeClr>
                </a:solidFill>
                <a:uFillTx/>
                <a:latin typeface="Arial" panose="020B0604020202020204" pitchFamily="34" charset="0"/>
                <a:ea typeface="微软雅黑" panose="020B050302020402020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trike="noStrike" noProof="1" dirty="0"/>
              <a:t>单击此处编辑母版文本样式</a:t>
            </a:r>
            <a:endParaRPr lang="zh-CN" altLang="en-US" strike="noStrike" noProof="1" dirty="0"/>
          </a:p>
        </p:txBody>
      </p:sp>
      <p:sp>
        <p:nvSpPr>
          <p:cNvPr id="4" name="日期占位符 3"/>
          <p:cNvSpPr>
            <a:spLocks noGrp="1"/>
          </p:cNvSpPr>
          <p:nvPr>
            <p:ph type="dt" sz="half" idx="10"/>
            <p:custDataLst>
              <p:tags r:id="rId11"/>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12"/>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13"/>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02412" y="443234"/>
            <a:ext cx="8139178"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内容占位符 2"/>
          <p:cNvSpPr>
            <a:spLocks noGrp="1"/>
          </p:cNvSpPr>
          <p:nvPr>
            <p:ph sz="half" idx="1"/>
          </p:nvPr>
        </p:nvSpPr>
        <p:spPr>
          <a:xfrm>
            <a:off x="502448" y="952508"/>
            <a:ext cx="3962432" cy="5388907"/>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952508"/>
            <a:ext cx="3962432" cy="5388907"/>
          </a:xfrm>
        </p:spPr>
        <p:txBody>
          <a:bodyPr>
            <a:noAutofit/>
          </a:bodyPr>
          <a:lstStyle>
            <a:lvl1pPr>
              <a:defRPr sz="1200">
                <a:latin typeface="微软雅黑" panose="020B0503020204020204" charset="-122"/>
                <a:ea typeface="微软雅黑" panose="020B0503020204020204" charset="-122"/>
              </a:defRPr>
            </a:lvl1pPr>
            <a:lvl2pPr>
              <a:defRPr sz="1200">
                <a:latin typeface="微软雅黑" panose="020B0503020204020204" charset="-122"/>
                <a:ea typeface="微软雅黑" panose="020B0503020204020204" charset="-122"/>
              </a:defRPr>
            </a:lvl2pPr>
            <a:lvl3pPr>
              <a:defRPr sz="1200">
                <a:latin typeface="微软雅黑" panose="020B0503020204020204" charset="-122"/>
                <a:ea typeface="微软雅黑" panose="020B0503020204020204" charset="-122"/>
              </a:defRPr>
            </a:lvl3pPr>
            <a:lvl4pPr>
              <a:defRPr sz="1200">
                <a:latin typeface="微软雅黑" panose="020B0503020204020204" charset="-122"/>
                <a:ea typeface="微软雅黑" panose="020B0503020204020204" charset="-122"/>
              </a:defRPr>
            </a:lvl4pPr>
            <a:lvl5pPr>
              <a:defRPr sz="1200">
                <a:latin typeface="微软雅黑" panose="020B0503020204020204" charset="-122"/>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dirty="0"/>
          </a:p>
        </p:txBody>
      </p:sp>
      <p:sp>
        <p:nvSpPr>
          <p:cNvPr id="7" name="灯片编号占位符 6"/>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02412" y="443234"/>
            <a:ext cx="8139178"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952508"/>
            <a:ext cx="3962432" cy="381003"/>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solidFill>
                <a:uFillTx/>
                <a:latin typeface="微软雅黑" panose="020B0503020204020204" charset="-122"/>
                <a:ea typeface="微软雅黑" panose="020B050302020402020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406525"/>
            <a:ext cx="3962400" cy="4934752"/>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952508"/>
            <a:ext cx="396243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406525"/>
            <a:ext cx="3962432" cy="4934752"/>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8" name="页脚占位符 7"/>
          <p:cNvSpPr>
            <a:spLocks noGrp="1"/>
          </p:cNvSpPr>
          <p:nvPr>
            <p:ph type="ftr" sz="quarter" idx="11"/>
          </p:nvPr>
        </p:nvSpPr>
        <p:spPr/>
        <p:txBody>
          <a:bodyPr/>
          <a:p>
            <a:pPr fontAlgn="base"/>
            <a:endParaRPr lang="zh-CN" altLang="en-US" strike="noStrike" noProof="1" dirty="0"/>
          </a:p>
        </p:txBody>
      </p:sp>
      <p:sp>
        <p:nvSpPr>
          <p:cNvPr id="9" name="灯片编号占位符 8"/>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dirty="0"/>
          </a:p>
        </p:txBody>
      </p:sp>
      <p:sp>
        <p:nvSpPr>
          <p:cNvPr id="5" name="灯片编号占位符 4"/>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dirty="0"/>
          </a:p>
        </p:txBody>
      </p:sp>
      <p:sp>
        <p:nvSpPr>
          <p:cNvPr id="4" name="灯片编号占位符 3"/>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02448" y="443234"/>
            <a:ext cx="8139178"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952508"/>
            <a:ext cx="396243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952508"/>
            <a:ext cx="3962432" cy="5388907"/>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dirty="0"/>
          </a:p>
        </p:txBody>
      </p:sp>
      <p:sp>
        <p:nvSpPr>
          <p:cNvPr id="7" name="灯片编号占位符 6"/>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928351" y="952508"/>
            <a:ext cx="713238"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952500"/>
            <a:ext cx="7371076" cy="5388907"/>
          </a:xfrm>
        </p:spPr>
        <p:txBody>
          <a:bodyPr vert="eaVert"/>
          <a:lstStyle>
            <a:lvl1pPr indent="0" eaLnBrk="1" fontAlgn="auto" latinLnBrk="0" hangingPunct="1">
              <a:defRPr>
                <a:latin typeface="微软雅黑" panose="020B0503020204020204" charset="-122"/>
                <a:ea typeface="微软雅黑" panose="020B0503020204020204" charset="-122"/>
              </a:defRPr>
            </a:lvl1pPr>
            <a:lvl2pPr indent="0" eaLnBrk="1" fontAlgn="auto" latinLnBrk="0" hangingPunct="1">
              <a:defRPr>
                <a:latin typeface="微软雅黑" panose="020B0503020204020204" charset="-122"/>
                <a:ea typeface="微软雅黑" panose="020B0503020204020204" charset="-122"/>
              </a:defRPr>
            </a:lvl2pPr>
            <a:lvl3pPr indent="0" eaLnBrk="1" fontAlgn="auto" latinLnBrk="0" hangingPunct="1">
              <a:defRPr>
                <a:latin typeface="微软雅黑" panose="020B0503020204020204" charset="-122"/>
                <a:ea typeface="微软雅黑" panose="020B0503020204020204" charset="-122"/>
              </a:defRPr>
            </a:lvl3pPr>
            <a:lvl4pPr indent="0" eaLnBrk="1" fontAlgn="auto" latinLnBrk="0" hangingPunct="1">
              <a:defRPr>
                <a:latin typeface="微软雅黑" panose="020B0503020204020204" charset="-122"/>
                <a:ea typeface="微软雅黑" panose="020B0503020204020204" charset="-122"/>
              </a:defRPr>
            </a:lvl4pPr>
            <a:lvl5pPr indent="0" eaLnBrk="1" fontAlgn="auto" latinLnBrk="0" hangingPunct="1">
              <a:defRPr>
                <a:latin typeface="微软雅黑" panose="020B0503020204020204" charset="-122"/>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dirty="0"/>
          </a:p>
        </p:txBody>
      </p:sp>
      <p:sp>
        <p:nvSpPr>
          <p:cNvPr id="6" name="灯片编号占位符 5"/>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502448" y="952508"/>
            <a:ext cx="8139178" cy="5388907"/>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2" name="日期占位符 1"/>
          <p:cNvSpPr>
            <a:spLocks noGrp="1"/>
          </p:cNvSpPr>
          <p:nvPr>
            <p:ph type="dt" sz="half" idx="14"/>
          </p:nvPr>
        </p:nvSpPr>
        <p:spPr/>
        <p:txBody>
          <a:bodyPr/>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3" name="页脚占位符 2"/>
          <p:cNvSpPr>
            <a:spLocks noGrp="1"/>
          </p:cNvSpPr>
          <p:nvPr>
            <p:ph type="ftr" sz="quarter" idx="15"/>
          </p:nvPr>
        </p:nvSpPr>
        <p:spPr/>
        <p:txBody>
          <a:bodyPr/>
          <a:p>
            <a:pPr fontAlgn="base"/>
            <a:endParaRPr lang="zh-CN" altLang="en-US" strike="noStrike" noProof="1" dirty="0"/>
          </a:p>
        </p:txBody>
      </p:sp>
      <p:sp>
        <p:nvSpPr>
          <p:cNvPr id="4" name="灯片编号占位符 3"/>
          <p:cNvSpPr>
            <a:spLocks noGrp="1"/>
          </p:cNvSpPr>
          <p:nvPr>
            <p:ph type="sldNum" sz="quarter" idx="16"/>
          </p:nvPr>
        </p:nvSpPr>
        <p:spPr/>
        <p:txBody>
          <a:bodyPr/>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1"/>
        </a:solidFill>
        <a:effectLst/>
      </p:bgPr>
    </p:bg>
    <p:spTree>
      <p:nvGrpSpPr>
        <p:cNvPr id="1" name=""/>
        <p:cNvGrpSpPr/>
        <p:nvPr/>
      </p:nvGrpSpPr>
      <p:grpSpPr>
        <a:xfrm>
          <a:off x="0" y="0"/>
          <a:ext cx="0" cy="0"/>
          <a:chOff x="0" y="0"/>
          <a:chExt cx="0" cy="0"/>
        </a:xfrm>
      </p:grpSpPr>
      <p:sp>
        <p:nvSpPr>
          <p:cNvPr id="6" name="任意多边形 9"/>
          <p:cNvSpPr/>
          <p:nvPr>
            <p:custDataLst>
              <p:tags r:id="rId2"/>
            </p:custDataLst>
          </p:nvPr>
        </p:nvSpPr>
        <p:spPr>
          <a:xfrm rot="2640000">
            <a:off x="6527800" y="1384300"/>
            <a:ext cx="2974975" cy="3963988"/>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6244" h="6244">
                <a:moveTo>
                  <a:pt x="1041" y="0"/>
                </a:moveTo>
                <a:lnTo>
                  <a:pt x="3402" y="0"/>
                </a:lnTo>
                <a:lnTo>
                  <a:pt x="3611" y="217"/>
                </a:lnTo>
                <a:lnTo>
                  <a:pt x="1185" y="217"/>
                </a:lnTo>
                <a:cubicBezTo>
                  <a:pt x="651" y="217"/>
                  <a:pt x="217" y="651"/>
                  <a:pt x="217" y="1185"/>
                </a:cubicBezTo>
                <a:lnTo>
                  <a:pt x="217" y="5059"/>
                </a:lnTo>
                <a:cubicBezTo>
                  <a:pt x="217" y="5593"/>
                  <a:pt x="651" y="6027"/>
                  <a:pt x="1185" y="6027"/>
                </a:cubicBezTo>
                <a:lnTo>
                  <a:pt x="5059" y="6027"/>
                </a:lnTo>
                <a:cubicBezTo>
                  <a:pt x="5593" y="6027"/>
                  <a:pt x="6027" y="5593"/>
                  <a:pt x="6027" y="5059"/>
                </a:cubicBezTo>
                <a:lnTo>
                  <a:pt x="6027" y="2718"/>
                </a:lnTo>
                <a:lnTo>
                  <a:pt x="6244" y="2943"/>
                </a:lnTo>
                <a:lnTo>
                  <a:pt x="6244" y="5203"/>
                </a:lnTo>
                <a:cubicBezTo>
                  <a:pt x="6244" y="5778"/>
                  <a:pt x="5778" y="6244"/>
                  <a:pt x="5203" y="6244"/>
                </a:cubicBezTo>
                <a:lnTo>
                  <a:pt x="1041" y="6244"/>
                </a:lnTo>
                <a:cubicBezTo>
                  <a:pt x="466" y="6244"/>
                  <a:pt x="0" y="5778"/>
                  <a:pt x="0" y="5203"/>
                </a:cubicBezTo>
                <a:lnTo>
                  <a:pt x="0" y="1041"/>
                </a:lnTo>
                <a:cubicBezTo>
                  <a:pt x="0" y="466"/>
                  <a:pt x="466" y="0"/>
                  <a:pt x="1041"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pic>
        <p:nvPicPr>
          <p:cNvPr id="7" name="图片 6" descr="tubiao22"/>
          <p:cNvPicPr>
            <a:picLocks noChangeAspect="1"/>
          </p:cNvPicPr>
          <p:nvPr>
            <p:custDataLst>
              <p:tags r:id="rId3"/>
            </p:custDataLst>
          </p:nvPr>
        </p:nvPicPr>
        <p:blipFill>
          <a:blip r:embed="rId4" cstate="screen"/>
          <a:srcRect t="-39958" r="-35900" b="-55661"/>
          <a:stretch>
            <a:fillRect/>
          </a:stretch>
        </p:blipFill>
        <p:spPr>
          <a:xfrm>
            <a:off x="6759416" y="499744"/>
            <a:ext cx="3412808" cy="6550025"/>
          </a:xfrm>
          <a:custGeom>
            <a:avLst/>
            <a:gdLst/>
            <a:ahLst/>
            <a:cxnLst>
              <a:cxn ang="3">
                <a:pos x="hc" y="t"/>
              </a:cxn>
              <a:cxn ang="cd2">
                <a:pos x="l" y="vc"/>
              </a:cxn>
              <a:cxn ang="cd4">
                <a:pos x="hc" y="b"/>
              </a:cxn>
              <a:cxn ang="0">
                <a:pos x="r" y="vc"/>
              </a:cxn>
            </a:cxnLst>
            <a:rect l="l" t="t" r="r" b="b"/>
            <a:pathLst>
              <a:path w="7166" h="10315">
                <a:moveTo>
                  <a:pt x="0" y="2107"/>
                </a:moveTo>
                <a:lnTo>
                  <a:pt x="5007" y="2107"/>
                </a:lnTo>
                <a:lnTo>
                  <a:pt x="5007" y="7380"/>
                </a:lnTo>
                <a:lnTo>
                  <a:pt x="0" y="7380"/>
                </a:lnTo>
                <a:lnTo>
                  <a:pt x="0" y="2107"/>
                </a:lnTo>
                <a:close/>
                <a:moveTo>
                  <a:pt x="5007" y="0"/>
                </a:moveTo>
                <a:lnTo>
                  <a:pt x="7166" y="0"/>
                </a:lnTo>
                <a:lnTo>
                  <a:pt x="7166" y="10315"/>
                </a:lnTo>
                <a:lnTo>
                  <a:pt x="5007" y="10315"/>
                </a:lnTo>
                <a:lnTo>
                  <a:pt x="5007" y="7380"/>
                </a:lnTo>
                <a:lnTo>
                  <a:pt x="5273" y="7380"/>
                </a:lnTo>
                <a:lnTo>
                  <a:pt x="5273" y="2107"/>
                </a:lnTo>
                <a:lnTo>
                  <a:pt x="5007" y="2107"/>
                </a:lnTo>
                <a:lnTo>
                  <a:pt x="5007" y="0"/>
                </a:lnTo>
                <a:close/>
              </a:path>
            </a:pathLst>
          </a:custGeom>
        </p:spPr>
      </p:pic>
      <p:sp>
        <p:nvSpPr>
          <p:cNvPr id="8" name="任意多边形 13"/>
          <p:cNvSpPr/>
          <p:nvPr>
            <p:custDataLst>
              <p:tags r:id="rId5"/>
            </p:custDataLst>
          </p:nvPr>
        </p:nvSpPr>
        <p:spPr>
          <a:xfrm rot="2640000">
            <a:off x="115888" y="5768975"/>
            <a:ext cx="1725613" cy="1546225"/>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624" h="2437">
                <a:moveTo>
                  <a:pt x="640" y="0"/>
                </a:moveTo>
                <a:lnTo>
                  <a:pt x="3200" y="0"/>
                </a:lnTo>
                <a:cubicBezTo>
                  <a:pt x="3355" y="0"/>
                  <a:pt x="3496" y="55"/>
                  <a:pt x="3607" y="146"/>
                </a:cubicBezTo>
                <a:lnTo>
                  <a:pt x="3624" y="161"/>
                </a:lnTo>
                <a:lnTo>
                  <a:pt x="3501" y="279"/>
                </a:lnTo>
                <a:lnTo>
                  <a:pt x="3490" y="269"/>
                </a:lnTo>
                <a:cubicBezTo>
                  <a:pt x="3387" y="184"/>
                  <a:pt x="3255" y="133"/>
                  <a:pt x="3111" y="133"/>
                </a:cubicBezTo>
                <a:lnTo>
                  <a:pt x="729" y="133"/>
                </a:lnTo>
                <a:cubicBezTo>
                  <a:pt x="400" y="133"/>
                  <a:pt x="133" y="400"/>
                  <a:pt x="133" y="729"/>
                </a:cubicBezTo>
                <a:lnTo>
                  <a:pt x="133" y="2437"/>
                </a:lnTo>
                <a:lnTo>
                  <a:pt x="0" y="2298"/>
                </a:lnTo>
                <a:lnTo>
                  <a:pt x="0" y="640"/>
                </a:lnTo>
                <a:cubicBezTo>
                  <a:pt x="0" y="287"/>
                  <a:pt x="287" y="0"/>
                  <a:pt x="640"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sp>
        <p:nvSpPr>
          <p:cNvPr id="9" name="任意多边形 14"/>
          <p:cNvSpPr/>
          <p:nvPr>
            <p:custDataLst>
              <p:tags r:id="rId6"/>
            </p:custDataLst>
          </p:nvPr>
        </p:nvSpPr>
        <p:spPr>
          <a:xfrm rot="2640000">
            <a:off x="800100" y="5622925"/>
            <a:ext cx="1754188" cy="2300288"/>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682" h="3621">
                <a:moveTo>
                  <a:pt x="640" y="0"/>
                </a:moveTo>
                <a:lnTo>
                  <a:pt x="3200" y="0"/>
                </a:lnTo>
                <a:cubicBezTo>
                  <a:pt x="3388" y="0"/>
                  <a:pt x="3557" y="81"/>
                  <a:pt x="3674" y="210"/>
                </a:cubicBezTo>
                <a:lnTo>
                  <a:pt x="3682" y="219"/>
                </a:lnTo>
                <a:lnTo>
                  <a:pt x="3559" y="337"/>
                </a:lnTo>
                <a:lnTo>
                  <a:pt x="3552" y="329"/>
                </a:lnTo>
                <a:cubicBezTo>
                  <a:pt x="3443" y="209"/>
                  <a:pt x="3286" y="133"/>
                  <a:pt x="3111" y="133"/>
                </a:cubicBezTo>
                <a:lnTo>
                  <a:pt x="729" y="133"/>
                </a:lnTo>
                <a:cubicBezTo>
                  <a:pt x="400" y="133"/>
                  <a:pt x="133" y="400"/>
                  <a:pt x="133" y="729"/>
                </a:cubicBezTo>
                <a:lnTo>
                  <a:pt x="133" y="3111"/>
                </a:lnTo>
                <a:cubicBezTo>
                  <a:pt x="133" y="3255"/>
                  <a:pt x="184" y="3387"/>
                  <a:pt x="269" y="3490"/>
                </a:cubicBezTo>
                <a:lnTo>
                  <a:pt x="281" y="3503"/>
                </a:lnTo>
                <a:lnTo>
                  <a:pt x="158" y="3621"/>
                </a:lnTo>
                <a:lnTo>
                  <a:pt x="146" y="3607"/>
                </a:lnTo>
                <a:cubicBezTo>
                  <a:pt x="55" y="3496"/>
                  <a:pt x="0" y="3355"/>
                  <a:pt x="0" y="3200"/>
                </a:cubicBezTo>
                <a:lnTo>
                  <a:pt x="0" y="640"/>
                </a:lnTo>
                <a:cubicBezTo>
                  <a:pt x="0" y="287"/>
                  <a:pt x="287" y="0"/>
                  <a:pt x="640"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sp>
        <p:nvSpPr>
          <p:cNvPr id="18" name="任意多边形 1"/>
          <p:cNvSpPr/>
          <p:nvPr>
            <p:custDataLst>
              <p:tags r:id="rId7"/>
            </p:custDataLst>
          </p:nvPr>
        </p:nvSpPr>
        <p:spPr>
          <a:xfrm rot="2640000">
            <a:off x="2170113" y="-1063625"/>
            <a:ext cx="1682750" cy="2193925"/>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534" h="3456">
                <a:moveTo>
                  <a:pt x="3481" y="0"/>
                </a:moveTo>
                <a:lnTo>
                  <a:pt x="3484" y="7"/>
                </a:lnTo>
                <a:cubicBezTo>
                  <a:pt x="3516" y="83"/>
                  <a:pt x="3534" y="168"/>
                  <a:pt x="3534" y="256"/>
                </a:cubicBezTo>
                <a:lnTo>
                  <a:pt x="3534" y="2815"/>
                </a:lnTo>
                <a:cubicBezTo>
                  <a:pt x="3534" y="3169"/>
                  <a:pt x="3248" y="3456"/>
                  <a:pt x="2894" y="3456"/>
                </a:cubicBezTo>
                <a:lnTo>
                  <a:pt x="335" y="3456"/>
                </a:lnTo>
                <a:cubicBezTo>
                  <a:pt x="213" y="3456"/>
                  <a:pt x="99" y="3422"/>
                  <a:pt x="2" y="3363"/>
                </a:cubicBezTo>
                <a:lnTo>
                  <a:pt x="0" y="3361"/>
                </a:lnTo>
                <a:lnTo>
                  <a:pt x="124" y="3242"/>
                </a:lnTo>
                <a:lnTo>
                  <a:pt x="139" y="3250"/>
                </a:lnTo>
                <a:cubicBezTo>
                  <a:pt x="224" y="3296"/>
                  <a:pt x="320" y="3322"/>
                  <a:pt x="423" y="3322"/>
                </a:cubicBezTo>
                <a:lnTo>
                  <a:pt x="2805" y="3322"/>
                </a:lnTo>
                <a:cubicBezTo>
                  <a:pt x="3134" y="3322"/>
                  <a:pt x="3401" y="3056"/>
                  <a:pt x="3401" y="2727"/>
                </a:cubicBezTo>
                <a:lnTo>
                  <a:pt x="3401" y="345"/>
                </a:lnTo>
                <a:cubicBezTo>
                  <a:pt x="3401" y="273"/>
                  <a:pt x="3388" y="204"/>
                  <a:pt x="3365" y="140"/>
                </a:cubicBezTo>
                <a:lnTo>
                  <a:pt x="3357" y="120"/>
                </a:lnTo>
                <a:lnTo>
                  <a:pt x="3481"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sp>
        <p:nvSpPr>
          <p:cNvPr id="19" name="任意多边形 2"/>
          <p:cNvSpPr/>
          <p:nvPr>
            <p:custDataLst>
              <p:tags r:id="rId8"/>
            </p:custDataLst>
          </p:nvPr>
        </p:nvSpPr>
        <p:spPr>
          <a:xfrm rot="2640000">
            <a:off x="3071813" y="-1052512"/>
            <a:ext cx="1647825" cy="213995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458" h="3371">
                <a:moveTo>
                  <a:pt x="3434" y="0"/>
                </a:moveTo>
                <a:lnTo>
                  <a:pt x="3438" y="11"/>
                </a:lnTo>
                <a:cubicBezTo>
                  <a:pt x="3451" y="62"/>
                  <a:pt x="3458" y="116"/>
                  <a:pt x="3458" y="171"/>
                </a:cubicBezTo>
                <a:lnTo>
                  <a:pt x="3458" y="2731"/>
                </a:lnTo>
                <a:cubicBezTo>
                  <a:pt x="3458" y="3084"/>
                  <a:pt x="3171" y="3371"/>
                  <a:pt x="2817" y="3371"/>
                </a:cubicBezTo>
                <a:lnTo>
                  <a:pt x="258" y="3371"/>
                </a:lnTo>
                <a:cubicBezTo>
                  <a:pt x="169" y="3371"/>
                  <a:pt x="85" y="3353"/>
                  <a:pt x="9" y="3320"/>
                </a:cubicBezTo>
                <a:lnTo>
                  <a:pt x="0" y="3317"/>
                </a:lnTo>
                <a:lnTo>
                  <a:pt x="126" y="3195"/>
                </a:lnTo>
                <a:lnTo>
                  <a:pt x="142" y="3201"/>
                </a:lnTo>
                <a:cubicBezTo>
                  <a:pt x="206" y="3225"/>
                  <a:pt x="275" y="3237"/>
                  <a:pt x="347" y="3237"/>
                </a:cubicBezTo>
                <a:lnTo>
                  <a:pt x="2729" y="3237"/>
                </a:lnTo>
                <a:cubicBezTo>
                  <a:pt x="3058" y="3237"/>
                  <a:pt x="3324" y="2971"/>
                  <a:pt x="3324" y="2642"/>
                </a:cubicBezTo>
                <a:lnTo>
                  <a:pt x="3324" y="260"/>
                </a:lnTo>
                <a:cubicBezTo>
                  <a:pt x="3324" y="219"/>
                  <a:pt x="3320" y="179"/>
                  <a:pt x="3312" y="140"/>
                </a:cubicBezTo>
                <a:lnTo>
                  <a:pt x="3308" y="122"/>
                </a:lnTo>
                <a:lnTo>
                  <a:pt x="3434"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00" strike="noStrike" noProof="1"/>
          </a:p>
        </p:txBody>
      </p:sp>
      <p:sp>
        <p:nvSpPr>
          <p:cNvPr id="2" name="标题 1"/>
          <p:cNvSpPr>
            <a:spLocks noGrp="1"/>
          </p:cNvSpPr>
          <p:nvPr>
            <p:ph type="title" hasCustomPrompt="1"/>
          </p:nvPr>
        </p:nvSpPr>
        <p:spPr>
          <a:xfrm>
            <a:off x="334793" y="1801800"/>
            <a:ext cx="5722207" cy="1139757"/>
          </a:xfrm>
        </p:spPr>
        <p:txBody>
          <a:bodyPr vert="horz" lIns="90000" tIns="46800" rIns="90000" bIns="0" rtlCol="0" anchor="b" anchorCtr="0">
            <a:normAutofit/>
          </a:bodyPr>
          <a:lstStyle>
            <a:lvl1pPr marL="0" marR="0" algn="ctr" defTabSz="914400" rtl="0" eaLnBrk="1" fontAlgn="auto" latinLnBrk="0" hangingPunct="1">
              <a:lnSpc>
                <a:spcPct val="100000"/>
              </a:lnSpc>
              <a:buNone/>
              <a:defRPr kumimoji="0" lang="zh-CN" altLang="en-US" sz="4050" b="1" i="0" u="none" strike="noStrike" kern="1200" cap="none" spc="600" normalizeH="0" baseline="0" noProof="1" dirty="0">
                <a:solidFill>
                  <a:schemeClr val="accent2">
                    <a:lumMod val="75000"/>
                  </a:schemeClr>
                </a:solidFill>
                <a:uFillTx/>
                <a:latin typeface="Arial" panose="020B0604020202020204" pitchFamily="34" charset="0"/>
                <a:ea typeface="微软雅黑" panose="020B0503020204020204" charset="-122"/>
                <a:cs typeface="+mj-cs"/>
                <a:sym typeface="+mn-ea"/>
              </a:defRPr>
            </a:lvl1pPr>
          </a:lstStyle>
          <a:p>
            <a:pPr lvl="0" fontAlgn="auto"/>
            <a:r>
              <a:rPr sz="4050" strike="noStrike" noProof="1" dirty="0">
                <a:sym typeface="+mn-ea"/>
              </a:rPr>
              <a:t>单击此处编辑标题</a:t>
            </a:r>
            <a:endParaRPr strike="noStrike" noProof="1" dirty="0">
              <a:sym typeface="+mn-ea"/>
            </a:endParaRPr>
          </a:p>
        </p:txBody>
      </p:sp>
      <p:sp>
        <p:nvSpPr>
          <p:cNvPr id="25" name="文本占位符 24"/>
          <p:cNvSpPr>
            <a:spLocks noGrp="1"/>
          </p:cNvSpPr>
          <p:nvPr>
            <p:ph type="body" sz="quarter" idx="15" hasCustomPrompt="1"/>
          </p:nvPr>
        </p:nvSpPr>
        <p:spPr>
          <a:xfrm>
            <a:off x="334567" y="3011488"/>
            <a:ext cx="5722545" cy="514350"/>
          </a:xfrm>
        </p:spPr>
        <p:txBody>
          <a:bodyPr lIns="90000" rIns="90000" bIns="46800">
            <a:normAutofit/>
          </a:bodyPr>
          <a:lstStyle>
            <a:lvl1pPr marL="0" indent="0" algn="ctr">
              <a:buNone/>
              <a:defRPr sz="1800">
                <a:solidFill>
                  <a:schemeClr val="accent2">
                    <a:lumMod val="75000"/>
                  </a:schemeClr>
                </a:solidFill>
              </a:defRPr>
            </a:lvl1pPr>
          </a:lstStyle>
          <a:p>
            <a:pPr lvl="0" fontAlgn="auto"/>
            <a:r>
              <a:rPr lang="zh-CN" altLang="en-US" strike="noStrike" noProof="1" dirty="0"/>
              <a:t>单击此处编辑文本</a:t>
            </a:r>
            <a:endParaRPr lang="zh-CN" altLang="en-US" strike="noStrike" noProof="1" dirty="0"/>
          </a:p>
        </p:txBody>
      </p:sp>
      <p:sp>
        <p:nvSpPr>
          <p:cNvPr id="27" name="文本占位符 26"/>
          <p:cNvSpPr>
            <a:spLocks noGrp="1"/>
          </p:cNvSpPr>
          <p:nvPr>
            <p:ph type="body" sz="quarter" idx="16" hasCustomPrompt="1"/>
          </p:nvPr>
        </p:nvSpPr>
        <p:spPr>
          <a:xfrm>
            <a:off x="1485757" y="3882145"/>
            <a:ext cx="3444478" cy="446243"/>
          </a:xfrm>
        </p:spPr>
        <p:txBody>
          <a:bodyPr lIns="90000" tIns="46800" rIns="90000" bIns="46800" anchor="ctr" anchorCtr="0">
            <a:normAutofit/>
          </a:bodyPr>
          <a:lstStyle>
            <a:lvl1pPr marL="0" indent="0" algn="ctr">
              <a:buNone/>
              <a:defRPr sz="1350">
                <a:solidFill>
                  <a:schemeClr val="accent2">
                    <a:lumMod val="75000"/>
                  </a:schemeClr>
                </a:solidFill>
              </a:defRPr>
            </a:lvl1pPr>
          </a:lstStyle>
          <a:p>
            <a:pPr lvl="0" fontAlgn="auto"/>
            <a:r>
              <a:rPr lang="zh-CN" altLang="en-US" sz="1350" strike="noStrike" noProof="1" dirty="0"/>
              <a:t>单击此处编辑文本</a:t>
            </a:r>
            <a:endParaRPr lang="zh-CN" altLang="en-US" strike="noStrike" noProof="1" dirty="0"/>
          </a:p>
        </p:txBody>
      </p:sp>
      <p:sp>
        <p:nvSpPr>
          <p:cNvPr id="29" name="文本占位符 28"/>
          <p:cNvSpPr>
            <a:spLocks noGrp="1"/>
          </p:cNvSpPr>
          <p:nvPr>
            <p:ph type="body" sz="quarter" idx="17" hasCustomPrompt="1"/>
          </p:nvPr>
        </p:nvSpPr>
        <p:spPr>
          <a:xfrm>
            <a:off x="1485757" y="4372682"/>
            <a:ext cx="3444478" cy="446243"/>
          </a:xfrm>
        </p:spPr>
        <p:txBody>
          <a:bodyPr lIns="90000" tIns="46800" rIns="90000" bIns="46800" anchor="ctr" anchorCtr="0">
            <a:normAutofit/>
          </a:bodyPr>
          <a:lstStyle>
            <a:lvl1pPr marL="0" indent="0" algn="ctr">
              <a:buNone/>
              <a:defRPr sz="1350">
                <a:solidFill>
                  <a:schemeClr val="accent2">
                    <a:lumMod val="75000"/>
                  </a:schemeClr>
                </a:solidFill>
              </a:defRPr>
            </a:lvl1pPr>
          </a:lstStyle>
          <a:p>
            <a:pPr lvl="0" fontAlgn="auto"/>
            <a:r>
              <a:rPr lang="zh-CN" altLang="en-US" sz="1350" strike="noStrike" noProof="1" dirty="0"/>
              <a:t>单击此处编辑文本</a:t>
            </a:r>
            <a:endParaRPr lang="zh-CN" altLang="en-US" strike="noStrike" noProof="1" dirty="0"/>
          </a:p>
        </p:txBody>
      </p:sp>
      <p:sp>
        <p:nvSpPr>
          <p:cNvPr id="11" name="文本占位符 10"/>
          <p:cNvSpPr>
            <a:spLocks noGrp="1"/>
          </p:cNvSpPr>
          <p:nvPr>
            <p:ph type="body" sz="quarter" idx="18" hasCustomPrompt="1"/>
          </p:nvPr>
        </p:nvSpPr>
        <p:spPr>
          <a:xfrm>
            <a:off x="1485757" y="4881879"/>
            <a:ext cx="3444478" cy="442111"/>
          </a:xfrm>
        </p:spPr>
        <p:txBody>
          <a:bodyPr lIns="90000" tIns="46800" rIns="90000" bIns="46800" anchor="ctr" anchorCtr="0">
            <a:normAutofit/>
          </a:bodyPr>
          <a:lstStyle>
            <a:lvl1pPr marL="0" indent="0" algn="ctr">
              <a:buNone/>
              <a:defRPr sz="1350">
                <a:solidFill>
                  <a:schemeClr val="accent2">
                    <a:lumMod val="75000"/>
                  </a:schemeClr>
                </a:solidFill>
              </a:defRPr>
            </a:lvl1pPr>
          </a:lstStyle>
          <a:p>
            <a:pPr lvl="0" fontAlgn="auto"/>
            <a:r>
              <a:rPr lang="zh-CN" altLang="en-US" sz="1350" strike="noStrike" noProof="1" dirty="0"/>
              <a:t>单击此处编辑文本</a:t>
            </a:r>
            <a:endParaRPr lang="zh-CN" altLang="en-US" strike="noStrike" noProof="1" dirty="0"/>
          </a:p>
        </p:txBody>
      </p:sp>
      <p:sp>
        <p:nvSpPr>
          <p:cNvPr id="3" name="日期占位符 2"/>
          <p:cNvSpPr>
            <a:spLocks noGrp="1"/>
          </p:cNvSpPr>
          <p:nvPr>
            <p:ph type="dt" sz="half" idx="10"/>
            <p:custDataLst>
              <p:tags r:id="rId9"/>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10"/>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11"/>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dirty="0"/>
          </a:p>
        </p:txBody>
      </p:sp>
      <p:sp>
        <p:nvSpPr>
          <p:cNvPr id="5" name="灯片编号占位符 4"/>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dirty="0"/>
          </a:p>
        </p:txBody>
      </p:sp>
      <p:sp>
        <p:nvSpPr>
          <p:cNvPr id="5" name="灯片编号占位符 4"/>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dirty="0"/>
          </a:p>
        </p:txBody>
      </p:sp>
      <p:sp>
        <p:nvSpPr>
          <p:cNvPr id="5" name="灯片编号占位符 4"/>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pic>
        <p:nvPicPr>
          <p:cNvPr id="10243" name="图片 4" descr="C:/Users/1V994W2/PycharmProjects/PPT_Background_Generation/pic_temp/pic_sup.png"/>
          <p:cNvPicPr/>
          <p:nvPr userDrawn="1">
            <p:custDataLst>
              <p:tags r:id="rId2"/>
            </p:custDataLst>
          </p:nvPr>
        </p:nvPicPr>
        <p:blipFill>
          <a:blip r:embed="rId3" r:link="rId4"/>
          <a:stretch>
            <a:fillRect/>
          </a:stretch>
        </p:blipFill>
        <p:spPr>
          <a:xfrm>
            <a:off x="0" y="0"/>
            <a:ext cx="9144000" cy="6858000"/>
          </a:xfrm>
          <a:prstGeom prst="rect">
            <a:avLst/>
          </a:prstGeom>
          <a:noFill/>
          <a:ln w="9525">
            <a:noFill/>
          </a:ln>
        </p:spPr>
      </p:pic>
      <p:sp>
        <p:nvSpPr>
          <p:cNvPr id="3" name="副标题 2"/>
          <p:cNvSpPr>
            <a:spLocks noGrp="1"/>
          </p:cNvSpPr>
          <p:nvPr>
            <p:ph type="subTitle" idx="14" hasCustomPrompt="1"/>
          </p:nvPr>
        </p:nvSpPr>
        <p:spPr>
          <a:xfrm>
            <a:off x="2190750" y="4758691"/>
            <a:ext cx="4762500" cy="361315"/>
          </a:xfrm>
        </p:spPr>
        <p:txBody>
          <a:bodyPr vert="horz" wrap="square" lIns="0" tIns="0" rIns="0" bIns="0" anchor="t" anchorCtr="0">
            <a:normAutofit/>
          </a:bodyPr>
          <a:lstStyle>
            <a:lvl1pPr marL="0" marR="0" indent="0" algn="ctr" defTabSz="914400" rtl="0" eaLnBrk="1" fontAlgn="auto" latinLnBrk="0" hangingPunct="1">
              <a:lnSpc>
                <a:spcPct val="100000"/>
              </a:lnSpc>
              <a:spcBef>
                <a:spcPts val="0"/>
              </a:spcBef>
              <a:spcAft>
                <a:spcPts val="0"/>
              </a:spcAft>
              <a:buClrTx/>
              <a:buSzPts val="2000"/>
              <a:buFont typeface="Arial" panose="020B0604020202020204" pitchFamily="34" charset="0"/>
              <a:buNone/>
              <a:defRPr sz="2000" b="0" spc="200">
                <a:solidFill>
                  <a:schemeClr val="tx1">
                    <a:lumMod val="85000"/>
                    <a:lumOff val="15000"/>
                  </a:schemeClr>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fontAlgn="auto"/>
            <a:r>
              <a:rPr lang="zh-CN" altLang="en-US" strike="noStrike" noProof="1"/>
              <a:t>单击此处编辑副标题</a:t>
            </a:r>
            <a:endParaRPr lang="zh-CN" altLang="en-US" strike="noStrike" noProof="1"/>
          </a:p>
        </p:txBody>
      </p:sp>
      <p:sp>
        <p:nvSpPr>
          <p:cNvPr id="2" name="标题 1"/>
          <p:cNvSpPr>
            <a:spLocks noGrp="1"/>
          </p:cNvSpPr>
          <p:nvPr>
            <p:ph type="ctrTitle" idx="13" hasCustomPrompt="1"/>
          </p:nvPr>
        </p:nvSpPr>
        <p:spPr>
          <a:xfrm>
            <a:off x="2190750" y="3156586"/>
            <a:ext cx="4762500" cy="1398905"/>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ts val="0"/>
              </a:spcAft>
              <a:buClrTx/>
              <a:buSzPts val="7200"/>
              <a:buNone/>
              <a:defRPr sz="7200" b="0" spc="700">
                <a:solidFill>
                  <a:schemeClr val="tx1">
                    <a:lumMod val="85000"/>
                    <a:lumOff val="15000"/>
                  </a:schemeClr>
                </a:solidFill>
                <a:latin typeface="Arial" panose="020B0604020202020204" pitchFamily="34" charset="0"/>
                <a:ea typeface="汉仪旗黑-85S" pitchFamily="18" charset="-122"/>
              </a:defRPr>
            </a:lvl1pPr>
          </a:lstStyle>
          <a:p>
            <a:pPr fontAlgn="auto"/>
            <a:r>
              <a:rPr lang="zh-CN" altLang="en-US" strike="noStrike" noProof="1" dirty="0"/>
              <a:t>编辑标题</a:t>
            </a:r>
            <a:endParaRPr lang="zh-CN" altLang="en-US" strike="noStrike" noProof="1" dirty="0"/>
          </a:p>
        </p:txBody>
      </p:sp>
      <p:sp>
        <p:nvSpPr>
          <p:cNvPr id="16" name="日期占位符 15"/>
          <p:cNvSpPr>
            <a:spLocks noGrp="1"/>
          </p:cNvSpPr>
          <p:nvPr>
            <p:ph type="dt" sz="half" idx="10"/>
            <p:custDataLst>
              <p:tags r:id="rId5"/>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17" name="页脚占位符 16"/>
          <p:cNvSpPr>
            <a:spLocks noGrp="1"/>
          </p:cNvSpPr>
          <p:nvPr>
            <p:ph type="ftr" sz="quarter" idx="11"/>
            <p:custDataLst>
              <p:tags r:id="rId6"/>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18" name="灯片编号占位符 17"/>
          <p:cNvSpPr>
            <a:spLocks noGrp="1"/>
          </p:cNvSpPr>
          <p:nvPr>
            <p:ph type="sldNum" sz="quarter" idx="12"/>
            <p:custDataLst>
              <p:tags r:id="rId7"/>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11267" name="图片 7"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11268" name="图片 6"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952508"/>
            <a:ext cx="8139178"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6" name="灯片编号占位符 5"/>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12291" name="图片 6" descr="C:/Users/1V994W2/PycharmProjects/PPT_Background_Generation/pic_temp/pic_half_right.png"/>
          <p:cNvPicPr/>
          <p:nvPr userDrawn="1">
            <p:custDataLst>
              <p:tags r:id="rId2"/>
            </p:custDataLst>
          </p:nvPr>
        </p:nvPicPr>
        <p:blipFill>
          <a:blip r:embed="rId3" r:link="rId4"/>
          <a:stretch>
            <a:fillRect/>
          </a:stretch>
        </p:blipFill>
        <p:spPr>
          <a:xfrm>
            <a:off x="6434138" y="1397000"/>
            <a:ext cx="2709862" cy="4064000"/>
          </a:xfrm>
          <a:prstGeom prst="rect">
            <a:avLst/>
          </a:prstGeom>
          <a:noFill/>
          <a:ln w="9525">
            <a:noFill/>
          </a:ln>
        </p:spPr>
      </p:pic>
      <p:sp>
        <p:nvSpPr>
          <p:cNvPr id="3" name="副标题 2"/>
          <p:cNvSpPr>
            <a:spLocks noGrp="1"/>
          </p:cNvSpPr>
          <p:nvPr>
            <p:ph type="subTitle" idx="14" hasCustomPrompt="1"/>
          </p:nvPr>
        </p:nvSpPr>
        <p:spPr>
          <a:xfrm>
            <a:off x="1317784" y="3912235"/>
            <a:ext cx="4198620" cy="555625"/>
          </a:xfrm>
        </p:spPr>
        <p:txBody>
          <a:bodyPr vert="horz" wrap="square" lIns="0" tIns="0" rIns="0" bIns="0" anchor="ctr" anchorCtr="0">
            <a:normAutofit/>
          </a:bodyPr>
          <a:lstStyle>
            <a:lvl1pPr marL="0" marR="0" indent="0" algn="l" defTabSz="914400" rtl="0" eaLnBrk="1" fontAlgn="auto" latinLnBrk="0" hangingPunct="1">
              <a:lnSpc>
                <a:spcPct val="100000"/>
              </a:lnSpc>
              <a:spcBef>
                <a:spcPts val="0"/>
              </a:spcBef>
              <a:spcAft>
                <a:spcPts val="0"/>
              </a:spcAft>
              <a:buClrTx/>
              <a:buSzPts val="1600"/>
              <a:buFont typeface="Arial" panose="020B0604020202020204" pitchFamily="34" charset="0"/>
              <a:buNone/>
              <a:defRPr sz="2000" b="0" spc="200">
                <a:solidFill>
                  <a:schemeClr val="tx1">
                    <a:lumMod val="65000"/>
                    <a:lumOff val="35000"/>
                  </a:schemeClr>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fontAlgn="auto"/>
            <a:r>
              <a:rPr lang="zh-CN" altLang="en-US" strike="noStrike" noProof="1"/>
              <a:t>单击此处编辑副标题</a:t>
            </a:r>
            <a:endParaRPr lang="zh-CN" altLang="en-US" strike="noStrike" noProof="1"/>
          </a:p>
        </p:txBody>
      </p:sp>
      <p:sp>
        <p:nvSpPr>
          <p:cNvPr id="2" name="标题 1"/>
          <p:cNvSpPr>
            <a:spLocks noGrp="1"/>
          </p:cNvSpPr>
          <p:nvPr>
            <p:ph type="ctrTitle" idx="13" hasCustomPrompt="1"/>
          </p:nvPr>
        </p:nvSpPr>
        <p:spPr>
          <a:xfrm>
            <a:off x="1317546" y="2941321"/>
            <a:ext cx="4199096" cy="970915"/>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ts val="0"/>
              </a:spcAft>
              <a:buClrTx/>
              <a:buSzPts val="5400"/>
              <a:buFont typeface="Arial" panose="020B0604020202020204" pitchFamily="34" charset="0"/>
              <a:buNone/>
              <a:defRPr sz="5400" b="0" spc="500">
                <a:solidFill>
                  <a:schemeClr val="tx1">
                    <a:lumMod val="85000"/>
                    <a:lumOff val="15000"/>
                  </a:schemeClr>
                </a:solidFill>
                <a:latin typeface="Arial" panose="020B0604020202020204" pitchFamily="34" charset="0"/>
                <a:ea typeface="汉仪旗黑-85S" pitchFamily="18" charset="-122"/>
              </a:defRPr>
            </a:lvl1pPr>
          </a:lstStyle>
          <a:p>
            <a:pPr fontAlgn="auto"/>
            <a:r>
              <a:rPr lang="zh-CN" altLang="en-US" strike="noStrike" noProof="1"/>
              <a:t>编辑标题</a:t>
            </a:r>
            <a:endParaRPr lang="zh-CN" altLang="en-US" strike="noStrike" noProof="1"/>
          </a:p>
        </p:txBody>
      </p:sp>
      <p:sp>
        <p:nvSpPr>
          <p:cNvPr id="4" name="日期占位符 3"/>
          <p:cNvSpPr>
            <a:spLocks noGrp="1"/>
          </p:cNvSpPr>
          <p:nvPr>
            <p:ph type="dt" sz="half" idx="10"/>
            <p:custDataLst>
              <p:tags r:id="rId5"/>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6"/>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6" name="灯片编号占位符 5"/>
          <p:cNvSpPr>
            <a:spLocks noGrp="1"/>
          </p:cNvSpPr>
          <p:nvPr>
            <p:ph type="sldNum" sz="quarter" idx="12"/>
            <p:custDataLst>
              <p:tags r:id="rId7"/>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13315" name="图片 8"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13316" name="图片 7"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内容占位符 2"/>
          <p:cNvSpPr>
            <a:spLocks noGrp="1"/>
          </p:cNvSpPr>
          <p:nvPr>
            <p:ph sz="half" idx="1"/>
          </p:nvPr>
        </p:nvSpPr>
        <p:spPr>
          <a:xfrm>
            <a:off x="502448" y="952508"/>
            <a:ext cx="396243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952508"/>
            <a:ext cx="3962432" cy="5388907"/>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6" name="页脚占位符 5"/>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7" name="灯片编号占位符 6"/>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14339" name="图片 10"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14340" name="图片 9"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952508"/>
            <a:ext cx="3962432" cy="381003"/>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406525"/>
            <a:ext cx="39624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952508"/>
            <a:ext cx="396243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406525"/>
            <a:ext cx="396243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8" name="页脚占位符 7"/>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9" name="灯片编号占位符 8"/>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15363" name="图片 6" descr="C:/Users/1V994W2/Documents/Tencent%20Files/574576071/FileRecv/拼装素材/formiddle2/23/subject_holdleft_64,104,153_0_staid_full_0.png"/>
          <p:cNvPicPr/>
          <p:nvPr userDrawn="1">
            <p:custDataLst>
              <p:tags r:id="rId2"/>
            </p:custDataLst>
          </p:nvPr>
        </p:nvPicPr>
        <p:blipFill>
          <a:blip r:embed="rId3" r:link="rId4"/>
          <a:stretch>
            <a:fillRect/>
          </a:stretch>
        </p:blipFill>
        <p:spPr>
          <a:xfrm>
            <a:off x="228600" y="2193925"/>
            <a:ext cx="3292475" cy="2470150"/>
          </a:xfrm>
          <a:prstGeom prst="rect">
            <a:avLst/>
          </a:prstGeom>
          <a:noFill/>
          <a:ln w="9525">
            <a:noFill/>
          </a:ln>
        </p:spPr>
      </p:pic>
      <p:sp>
        <p:nvSpPr>
          <p:cNvPr id="6" name="任意多边形 6"/>
          <p:cNvSpPr/>
          <p:nvPr userDrawn="1">
            <p:custDataLst>
              <p:tags r:id="rId5"/>
            </p:custDataLst>
          </p:nvPr>
        </p:nvSpPr>
        <p:spPr>
          <a:xfrm>
            <a:off x="3659188" y="0"/>
            <a:ext cx="5484813" cy="6858000"/>
          </a:xfrm>
          <a:custGeom>
            <a:avLst/>
            <a:gdLst>
              <a:gd name="connsiteX0" fmla="*/ 1714500 w 7314000"/>
              <a:gd name="connsiteY0" fmla="*/ 0 h 6858000"/>
              <a:gd name="connsiteX1" fmla="*/ 7314000 w 7314000"/>
              <a:gd name="connsiteY1" fmla="*/ 0 h 6858000"/>
              <a:gd name="connsiteX2" fmla="*/ 7314000 w 7314000"/>
              <a:gd name="connsiteY2" fmla="*/ 6858000 h 6858000"/>
              <a:gd name="connsiteX3" fmla="*/ 0 w 7314000"/>
              <a:gd name="connsiteY3" fmla="*/ 6858000 h 6858000"/>
              <a:gd name="connsiteX4" fmla="*/ 1714500 w 731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4000" h="6858000">
                <a:moveTo>
                  <a:pt x="1714500" y="0"/>
                </a:moveTo>
                <a:lnTo>
                  <a:pt x="7314000" y="0"/>
                </a:lnTo>
                <a:lnTo>
                  <a:pt x="7314000" y="6858000"/>
                </a:lnTo>
                <a:lnTo>
                  <a:pt x="0" y="6858000"/>
                </a:lnTo>
                <a:lnTo>
                  <a:pt x="1714500" y="0"/>
                </a:lnTo>
                <a:close/>
              </a:path>
            </a:pathLst>
          </a:custGeom>
          <a:solidFill>
            <a:schemeClr val="tx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a:solidFill>
                  <a:schemeClr val="accent1">
                    <a:shade val="50000"/>
                    <a:alpha val="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p>
        </p:txBody>
      </p:sp>
      <p:sp>
        <p:nvSpPr>
          <p:cNvPr id="2" name="标题 1"/>
          <p:cNvSpPr>
            <a:spLocks noGrp="1"/>
          </p:cNvSpPr>
          <p:nvPr>
            <p:ph type="title"/>
          </p:nvPr>
        </p:nvSpPr>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6"/>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5" name="灯片编号占位符 4"/>
          <p:cNvSpPr>
            <a:spLocks noGrp="1"/>
          </p:cNvSpPr>
          <p:nvPr>
            <p:ph type="sldNum" sz="quarter" idx="12"/>
            <p:custDataLst>
              <p:tags r:id="rId8"/>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17411" name="图片 8"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17412" name="图片 7"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48" y="443234"/>
            <a:ext cx="8139178"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952508"/>
            <a:ext cx="396243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952508"/>
            <a:ext cx="396243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9EFD9D74-47D9-4702-A33C-335B63B48DBF}"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7" name="灯片编号占位符 6"/>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FABC47A4-756D-490B-A52F-7D9E2C9FC05F}"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18435" name="图片 7"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18436" name="图片 6"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竖排标题 1"/>
          <p:cNvSpPr>
            <a:spLocks noGrp="1"/>
          </p:cNvSpPr>
          <p:nvPr>
            <p:ph type="title" orient="vert"/>
          </p:nvPr>
        </p:nvSpPr>
        <p:spPr>
          <a:xfrm>
            <a:off x="7928351" y="952508"/>
            <a:ext cx="713238"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952500"/>
            <a:ext cx="7371076" cy="5388907"/>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6" name="灯片编号占位符 5"/>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19459" name="图片 7"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19460" name="图片 5"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7" name="内容占位符 6"/>
          <p:cNvSpPr>
            <a:spLocks noGrp="1"/>
          </p:cNvSpPr>
          <p:nvPr>
            <p:ph sz="quarter" idx="13"/>
          </p:nvPr>
        </p:nvSpPr>
        <p:spPr>
          <a:xfrm>
            <a:off x="502448" y="952508"/>
            <a:ext cx="8139178" cy="5388907"/>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20483" name="图片 5" descr="C:/Users/1V994W2/PycharmProjects/PPT_Background_Generation/pic_temp/pic_sup.png"/>
          <p:cNvPicPr/>
          <p:nvPr userDrawn="1">
            <p:custDataLst>
              <p:tags r:id="rId2"/>
            </p:custDataLst>
          </p:nvPr>
        </p:nvPicPr>
        <p:blipFill>
          <a:blip r:embed="rId3" r:link="rId4"/>
          <a:stretch>
            <a:fillRect/>
          </a:stretch>
        </p:blipFill>
        <p:spPr>
          <a:xfrm>
            <a:off x="0" y="0"/>
            <a:ext cx="9144000" cy="6858000"/>
          </a:xfrm>
          <a:prstGeom prst="rect">
            <a:avLst/>
          </a:prstGeom>
          <a:noFill/>
          <a:ln w="9525">
            <a:noFill/>
          </a:ln>
        </p:spPr>
      </p:pic>
      <p:grpSp>
        <p:nvGrpSpPr>
          <p:cNvPr id="20484" name="组合 7"/>
          <p:cNvGrpSpPr/>
          <p:nvPr userDrawn="1"/>
        </p:nvGrpSpPr>
        <p:grpSpPr>
          <a:xfrm>
            <a:off x="3236913" y="2265363"/>
            <a:ext cx="2670175" cy="3079750"/>
            <a:chOff x="6798" y="2568"/>
            <a:chExt cx="5604" cy="4851"/>
          </a:xfrm>
        </p:grpSpPr>
        <p:sp>
          <p:nvSpPr>
            <p:cNvPr id="9" name="任意多边形 6"/>
            <p:cNvSpPr/>
            <p:nvPr>
              <p:custDataLst>
                <p:tags r:id="rId5"/>
              </p:custDataLst>
            </p:nvPr>
          </p:nvSpPr>
          <p:spPr>
            <a:xfrm rot="10800000">
              <a:off x="6798" y="6625"/>
              <a:ext cx="5605" cy="795"/>
            </a:xfrm>
            <a:custGeom>
              <a:avLst/>
              <a:gdLst>
                <a:gd name="connsiteX0" fmla="*/ 0 w 6430"/>
                <a:gd name="connsiteY0" fmla="*/ 1187 h 1232"/>
                <a:gd name="connsiteX1" fmla="*/ 0 w 6430"/>
                <a:gd name="connsiteY1" fmla="*/ 0 h 1232"/>
                <a:gd name="connsiteX2" fmla="*/ 6430 w 6430"/>
                <a:gd name="connsiteY2" fmla="*/ 0 h 1232"/>
                <a:gd name="connsiteX3" fmla="*/ 6430 w 6430"/>
                <a:gd name="connsiteY3" fmla="*/ 1232 h 1232"/>
              </a:gdLst>
              <a:ahLst/>
              <a:cxnLst>
                <a:cxn ang="0">
                  <a:pos x="connsiteX0" y="connsiteY0"/>
                </a:cxn>
                <a:cxn ang="0">
                  <a:pos x="connsiteX1" y="connsiteY1"/>
                </a:cxn>
                <a:cxn ang="0">
                  <a:pos x="connsiteX2" y="connsiteY2"/>
                </a:cxn>
                <a:cxn ang="0">
                  <a:pos x="connsiteX3" y="connsiteY3"/>
                </a:cxn>
              </a:cxnLst>
              <a:rect l="l" t="t" r="r" b="b"/>
              <a:pathLst>
                <a:path w="6430" h="1232">
                  <a:moveTo>
                    <a:pt x="0" y="1187"/>
                  </a:moveTo>
                  <a:lnTo>
                    <a:pt x="0" y="0"/>
                  </a:lnTo>
                  <a:lnTo>
                    <a:pt x="6430" y="0"/>
                  </a:lnTo>
                  <a:lnTo>
                    <a:pt x="6430" y="123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任意多边形 5"/>
            <p:cNvSpPr/>
            <p:nvPr>
              <p:custDataLst>
                <p:tags r:id="rId6"/>
              </p:custDataLst>
            </p:nvPr>
          </p:nvSpPr>
          <p:spPr>
            <a:xfrm>
              <a:off x="6798" y="2568"/>
              <a:ext cx="5605" cy="795"/>
            </a:xfrm>
            <a:custGeom>
              <a:avLst/>
              <a:gdLst>
                <a:gd name="connsiteX0" fmla="*/ 0 w 6430"/>
                <a:gd name="connsiteY0" fmla="*/ 1187 h 1232"/>
                <a:gd name="connsiteX1" fmla="*/ 0 w 6430"/>
                <a:gd name="connsiteY1" fmla="*/ 0 h 1232"/>
                <a:gd name="connsiteX2" fmla="*/ 6430 w 6430"/>
                <a:gd name="connsiteY2" fmla="*/ 0 h 1232"/>
                <a:gd name="connsiteX3" fmla="*/ 6430 w 6430"/>
                <a:gd name="connsiteY3" fmla="*/ 1232 h 1232"/>
              </a:gdLst>
              <a:ahLst/>
              <a:cxnLst>
                <a:cxn ang="0">
                  <a:pos x="connsiteX0" y="connsiteY0"/>
                </a:cxn>
                <a:cxn ang="0">
                  <a:pos x="connsiteX1" y="connsiteY1"/>
                </a:cxn>
                <a:cxn ang="0">
                  <a:pos x="connsiteX2" y="connsiteY2"/>
                </a:cxn>
                <a:cxn ang="0">
                  <a:pos x="connsiteX3" y="connsiteY3"/>
                </a:cxn>
              </a:cxnLst>
              <a:rect l="l" t="t" r="r" b="b"/>
              <a:pathLst>
                <a:path w="6430" h="1232">
                  <a:moveTo>
                    <a:pt x="0" y="1187"/>
                  </a:moveTo>
                  <a:lnTo>
                    <a:pt x="0" y="0"/>
                  </a:lnTo>
                  <a:lnTo>
                    <a:pt x="6430" y="0"/>
                  </a:lnTo>
                  <a:lnTo>
                    <a:pt x="6430" y="123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7" name="文本占位符 6"/>
          <p:cNvSpPr>
            <a:spLocks noGrp="1"/>
          </p:cNvSpPr>
          <p:nvPr>
            <p:ph type="body" idx="14" hasCustomPrompt="1"/>
          </p:nvPr>
        </p:nvSpPr>
        <p:spPr>
          <a:xfrm>
            <a:off x="2190750" y="4371023"/>
            <a:ext cx="4762500" cy="361315"/>
          </a:xfrm>
        </p:spPr>
        <p:txBody>
          <a:bodyPr vert="horz" wrap="square" lIns="0" tIns="0" rIns="0" bIns="0" anchor="t" anchorCtr="0">
            <a:normAutofit/>
          </a:bodyPr>
          <a:lstStyle>
            <a:lvl1pPr marL="0" marR="0" indent="0" algn="ctr" rtl="0" eaLnBrk="1" fontAlgn="auto">
              <a:lnSpc>
                <a:spcPct val="100000"/>
              </a:lnSpc>
              <a:spcBef>
                <a:spcPts val="0"/>
              </a:spcBef>
              <a:spcAft>
                <a:spcPts val="0"/>
              </a:spcAft>
              <a:buClrTx/>
              <a:buSzPts val="2000"/>
              <a:buFont typeface="Arial" panose="020B0604020202020204" pitchFamily="34" charset="0"/>
              <a:buNone/>
              <a:defRPr sz="2000" b="0" spc="200">
                <a:solidFill>
                  <a:schemeClr val="tx1">
                    <a:lumMod val="85000"/>
                    <a:lumOff val="15000"/>
                  </a:schemeClr>
                </a:solidFill>
                <a:latin typeface="Arial" panose="020B0604020202020204" pitchFamily="34" charset="0"/>
                <a:ea typeface="微软雅黑" panose="020B0503020204020204" charset="-122"/>
              </a:defRPr>
            </a:lvl1pPr>
          </a:lstStyle>
          <a:p>
            <a:pPr marL="228600" lvl="0" indent="-228600" algn="l" defTabSz="914400" rtl="0" eaLnBrk="1" fontAlgn="auto" latinLnBrk="0" hangingPunct="1">
              <a:lnSpc>
                <a:spcPct val="130000"/>
              </a:lnSpc>
              <a:spcBef>
                <a:spcPts val="0"/>
              </a:spcBef>
              <a:spcAft>
                <a:spcPts val="1000"/>
              </a:spcAft>
              <a:buClr>
                <a:schemeClr val="tx1">
                  <a:lumMod val="65000"/>
                  <a:lumOff val="35000"/>
                </a:schemeClr>
              </a:buClr>
              <a:buSzPts val="2000"/>
              <a:buFont typeface="Arial" panose="020B0604020202020204" pitchFamily="34" charset="0"/>
              <a:buNone/>
            </a:pPr>
            <a:r>
              <a:rPr lang="zh-CN" altLang="en-US" strike="noStrike" noProof="1"/>
              <a:t>单击此处编辑副标题</a:t>
            </a:r>
            <a:endParaRPr lang="zh-CN" altLang="en-US" strike="noStrike" noProof="1"/>
          </a:p>
        </p:txBody>
      </p:sp>
      <p:sp>
        <p:nvSpPr>
          <p:cNvPr id="2" name="标题 1"/>
          <p:cNvSpPr>
            <a:spLocks noGrp="1"/>
          </p:cNvSpPr>
          <p:nvPr>
            <p:ph type="title" idx="13" hasCustomPrompt="1"/>
          </p:nvPr>
        </p:nvSpPr>
        <p:spPr>
          <a:xfrm>
            <a:off x="2560320" y="2911793"/>
            <a:ext cx="4024313" cy="1398905"/>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ts val="0"/>
              </a:spcAft>
              <a:buClrTx/>
              <a:buSzPts val="8000"/>
              <a:buNone/>
              <a:defRPr sz="8000" b="0" spc="1000">
                <a:solidFill>
                  <a:schemeClr val="tx1">
                    <a:lumMod val="85000"/>
                    <a:lumOff val="15000"/>
                  </a:schemeClr>
                </a:solidFill>
                <a:latin typeface="Arial" panose="020B0604020202020204" pitchFamily="34" charset="0"/>
                <a:ea typeface="汉仪旗黑-85S" pitchFamily="18" charset="-122"/>
              </a:defRPr>
            </a:lvl1pPr>
          </a:lstStyle>
          <a:p>
            <a:pPr fontAlgn="auto"/>
            <a:r>
              <a:rPr lang="zh-CN" altLang="en-US" strike="noStrike" noProof="1"/>
              <a:t>编辑标题</a:t>
            </a:r>
            <a:endParaRPr lang="zh-CN" altLang="en-US" strike="noStrike" noProof="1"/>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21507" name="图片 6"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21508" name="图片 5"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19075" y="303213"/>
            <a:ext cx="8705850" cy="625157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22532" name="图片 8" descr="C:/Users/1V994W2/PycharmProjects/PPT_Background_Generation/pic_temp/0_pic_quater_left_up.png"/>
          <p:cNvPicPr/>
          <p:nvPr userDrawn="1">
            <p:custDataLst>
              <p:tags r:id="rId3"/>
            </p:custDataLst>
          </p:nvPr>
        </p:nvPicPr>
        <p:blipFill>
          <a:blip r:embed="rId4" r:link="rId5"/>
          <a:stretch>
            <a:fillRect/>
          </a:stretch>
        </p:blipFill>
        <p:spPr>
          <a:xfrm>
            <a:off x="0" y="0"/>
            <a:ext cx="539750" cy="682625"/>
          </a:xfrm>
          <a:prstGeom prst="rect">
            <a:avLst/>
          </a:prstGeom>
          <a:noFill/>
          <a:ln w="9525">
            <a:noFill/>
          </a:ln>
        </p:spPr>
      </p:pic>
      <p:pic>
        <p:nvPicPr>
          <p:cNvPr id="22533" name="图片 7" descr="C:/Users/1V994W2/PycharmProjects/PPT_Background_Generation/pic_temp/1_pic_quater_right_up.png"/>
          <p:cNvPicPr/>
          <p:nvPr userDrawn="1">
            <p:custDataLst>
              <p:tags r:id="rId6"/>
            </p:custDataLst>
          </p:nvPr>
        </p:nvPicPr>
        <p:blipFill>
          <a:blip r:embed="rId7" r:link="rId5"/>
          <a:stretch>
            <a:fillRect/>
          </a:stretch>
        </p:blipFill>
        <p:spPr>
          <a:xfrm>
            <a:off x="8604250" y="0"/>
            <a:ext cx="539750" cy="611188"/>
          </a:xfrm>
          <a:prstGeom prst="rect">
            <a:avLst/>
          </a:prstGeom>
          <a:noFill/>
          <a:ln w="9525">
            <a:noFill/>
          </a:ln>
        </p:spPr>
      </p:pic>
      <p:sp>
        <p:nvSpPr>
          <p:cNvPr id="2" name="标题 1"/>
          <p:cNvSpPr>
            <a:spLocks noGrp="1"/>
          </p:cNvSpPr>
          <p:nvPr>
            <p:ph type="title" hasCustomPrompt="1"/>
          </p:nvPr>
        </p:nvSpPr>
        <p:spPr>
          <a:xfrm>
            <a:off x="961200" y="1249200"/>
            <a:ext cx="7219800" cy="723600"/>
          </a:xfrm>
        </p:spPr>
        <p:txBody>
          <a:bodyPr wrap="square" anchor="ctr">
            <a:normAutofit/>
          </a:bodyPr>
          <a:lstStyle>
            <a:lvl1pPr>
              <a:defRPr sz="32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2163600"/>
            <a:ext cx="7219950" cy="3445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3617913" cy="68580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23556" name="图片 7" descr="C:/Users/1V994W2/PycharmProjects/PPT_Background_Generation/pic_temp/0_pic_quater_left_up.png"/>
          <p:cNvPicPr/>
          <p:nvPr userDrawn="1">
            <p:custDataLst>
              <p:tags r:id="rId3"/>
            </p:custDataLst>
          </p:nvPr>
        </p:nvPicPr>
        <p:blipFill>
          <a:blip r:embed="rId4" r:link="rId5"/>
          <a:stretch>
            <a:fillRect/>
          </a:stretch>
        </p:blipFill>
        <p:spPr>
          <a:xfrm>
            <a:off x="8604250" y="0"/>
            <a:ext cx="539750" cy="682625"/>
          </a:xfrm>
          <a:prstGeom prst="rect">
            <a:avLst/>
          </a:prstGeom>
          <a:noFill/>
          <a:ln w="9525">
            <a:noFill/>
          </a:ln>
        </p:spPr>
      </p:pic>
      <p:sp>
        <p:nvSpPr>
          <p:cNvPr id="2" name="标题 1"/>
          <p:cNvSpPr>
            <a:spLocks noGrp="1"/>
          </p:cNvSpPr>
          <p:nvPr>
            <p:ph type="title" hasCustomPrompt="1"/>
          </p:nvPr>
        </p:nvSpPr>
        <p:spPr>
          <a:xfrm>
            <a:off x="437400" y="770400"/>
            <a:ext cx="2970000" cy="882000"/>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1764000"/>
            <a:ext cx="2967300" cy="4093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3825900" y="769938"/>
            <a:ext cx="4860000" cy="5087937"/>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6"/>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8"/>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9144000" cy="266382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24580" name="图片 9" descr="C:/Users/1V994W2/PycharmProjects/PPT_Background_Generation/pic_temp/0_pic_quater_left_up.png"/>
          <p:cNvPicPr/>
          <p:nvPr userDrawn="1">
            <p:custDataLst>
              <p:tags r:id="rId3"/>
            </p:custDataLst>
          </p:nvPr>
        </p:nvPicPr>
        <p:blipFill>
          <a:blip r:embed="rId4" r:link="rId5"/>
          <a:stretch>
            <a:fillRect/>
          </a:stretch>
        </p:blipFill>
        <p:spPr>
          <a:xfrm>
            <a:off x="0" y="0"/>
            <a:ext cx="539750" cy="682625"/>
          </a:xfrm>
          <a:prstGeom prst="rect">
            <a:avLst/>
          </a:prstGeom>
          <a:noFill/>
          <a:ln w="9525">
            <a:noFill/>
          </a:ln>
        </p:spPr>
      </p:pic>
      <p:pic>
        <p:nvPicPr>
          <p:cNvPr id="24581" name="图片 7" descr="C:/Users/1V994W2/PycharmProjects/PPT_Background_Generation/pic_temp/1_pic_quater_right_up.png"/>
          <p:cNvPicPr/>
          <p:nvPr userDrawn="1">
            <p:custDataLst>
              <p:tags r:id="rId6"/>
            </p:custDataLst>
          </p:nvPr>
        </p:nvPicPr>
        <p:blipFill>
          <a:blip r:embed="rId7" r:link="rId5"/>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459000" y="781200"/>
            <a:ext cx="8232300" cy="626400"/>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a:t>单击此处编辑母版标题样式</a:t>
            </a:r>
            <a:endParaRPr lang="zh-CN" altLang="en-US" strike="noStrike" noProof="1"/>
          </a:p>
        </p:txBody>
      </p:sp>
      <p:sp>
        <p:nvSpPr>
          <p:cNvPr id="7" name="文本占位符 6"/>
          <p:cNvSpPr>
            <a:spLocks noGrp="1"/>
          </p:cNvSpPr>
          <p:nvPr>
            <p:ph type="body" sz="quarter" idx="13"/>
          </p:nvPr>
        </p:nvSpPr>
        <p:spPr>
          <a:xfrm>
            <a:off x="459000" y="1659600"/>
            <a:ext cx="8231981" cy="828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2808000"/>
            <a:ext cx="8224200" cy="3430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9200"/>
            <a:ext cx="9144000" cy="18288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25604" name="图片 9" descr="C:/Users/1V994W2/PycharmProjects/PPT_Background_Generation/pic_temp/0_pic_quater_left_up.png"/>
          <p:cNvPicPr/>
          <p:nvPr userDrawn="1">
            <p:custDataLst>
              <p:tags r:id="rId3"/>
            </p:custDataLst>
          </p:nvPr>
        </p:nvPicPr>
        <p:blipFill>
          <a:blip r:embed="rId4" r:link="rId5"/>
          <a:stretch>
            <a:fillRect/>
          </a:stretch>
        </p:blipFill>
        <p:spPr>
          <a:xfrm>
            <a:off x="0" y="0"/>
            <a:ext cx="539750" cy="682625"/>
          </a:xfrm>
          <a:prstGeom prst="rect">
            <a:avLst/>
          </a:prstGeom>
          <a:noFill/>
          <a:ln w="9525">
            <a:noFill/>
          </a:ln>
        </p:spPr>
      </p:pic>
      <p:pic>
        <p:nvPicPr>
          <p:cNvPr id="25605" name="图片 7" descr="C:/Users/1V994W2/PycharmProjects/PPT_Background_Generation/pic_temp/1_pic_quater_right_up.png"/>
          <p:cNvPicPr/>
          <p:nvPr userDrawn="1">
            <p:custDataLst>
              <p:tags r:id="rId6"/>
            </p:custDataLst>
          </p:nvPr>
        </p:nvPicPr>
        <p:blipFill>
          <a:blip r:embed="rId7" r:link="rId5"/>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453600" y="669600"/>
            <a:ext cx="8232300" cy="565200"/>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1681200"/>
            <a:ext cx="8243100" cy="321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文本占位符 8"/>
          <p:cNvSpPr>
            <a:spLocks noGrp="1"/>
          </p:cNvSpPr>
          <p:nvPr>
            <p:ph type="body" sz="quarter" idx="14"/>
          </p:nvPr>
        </p:nvSpPr>
        <p:spPr>
          <a:xfrm>
            <a:off x="445500" y="5180400"/>
            <a:ext cx="8251200" cy="10116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9144000" cy="9144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26628" name="图片 11" descr="C:/Users/1V994W2/PycharmProjects/PPT_Background_Generation/pic_temp/0_pic_quater_left_up.png"/>
          <p:cNvPicPr/>
          <p:nvPr userDrawn="1">
            <p:custDataLst>
              <p:tags r:id="rId3"/>
            </p:custDataLst>
          </p:nvPr>
        </p:nvPicPr>
        <p:blipFill>
          <a:blip r:embed="rId4" r:link="rId5"/>
          <a:stretch>
            <a:fillRect/>
          </a:stretch>
        </p:blipFill>
        <p:spPr>
          <a:xfrm>
            <a:off x="8604250" y="6175375"/>
            <a:ext cx="539750" cy="682625"/>
          </a:xfrm>
          <a:prstGeom prst="rect">
            <a:avLst/>
          </a:prstGeom>
          <a:noFill/>
          <a:ln w="9525">
            <a:noFill/>
          </a:ln>
        </p:spPr>
      </p:pic>
      <p:pic>
        <p:nvPicPr>
          <p:cNvPr id="26629" name="图片 9" descr="C:/Users/1V994W2/PycharmProjects/PPT_Background_Generation/pic_temp/1_pic_quater_right_up.png"/>
          <p:cNvPicPr/>
          <p:nvPr userDrawn="1">
            <p:custDataLst>
              <p:tags r:id="rId6"/>
            </p:custDataLst>
          </p:nvPr>
        </p:nvPicPr>
        <p:blipFill>
          <a:blip r:embed="rId7" r:link="rId5"/>
          <a:stretch>
            <a:fillRect/>
          </a:stretch>
        </p:blipFill>
        <p:spPr>
          <a:xfrm>
            <a:off x="0" y="6246813"/>
            <a:ext cx="539750" cy="611187"/>
          </a:xfrm>
          <a:prstGeom prst="rect">
            <a:avLst/>
          </a:prstGeom>
          <a:noFill/>
          <a:ln w="9525">
            <a:noFill/>
          </a:ln>
        </p:spPr>
      </p:pic>
      <p:sp>
        <p:nvSpPr>
          <p:cNvPr id="2" name="标题 1"/>
          <p:cNvSpPr>
            <a:spLocks noGrp="1"/>
          </p:cNvSpPr>
          <p:nvPr>
            <p:ph type="title"/>
          </p:nvPr>
        </p:nvSpPr>
        <p:spPr>
          <a:xfrm>
            <a:off x="434700" y="237600"/>
            <a:ext cx="8278200"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1663200"/>
            <a:ext cx="40068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4681800" y="1663200"/>
            <a:ext cx="40257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11" name="文本占位符 10"/>
          <p:cNvSpPr>
            <a:spLocks noGrp="1"/>
          </p:cNvSpPr>
          <p:nvPr>
            <p:ph type="body" sz="quarter" idx="15"/>
          </p:nvPr>
        </p:nvSpPr>
        <p:spPr>
          <a:xfrm>
            <a:off x="429300" y="4816800"/>
            <a:ext cx="40068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4813200"/>
            <a:ext cx="40257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4088"/>
            <a:ext cx="9144000" cy="494982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27652" name="图片 8" descr="C:/Users/1V994W2/PycharmProjects/PPT_Background_Generation/pic_temp/0_pic_quater_left_up.png"/>
          <p:cNvPicPr/>
          <p:nvPr userDrawn="1">
            <p:custDataLst>
              <p:tags r:id="rId3"/>
            </p:custDataLst>
          </p:nvPr>
        </p:nvPicPr>
        <p:blipFill>
          <a:blip r:embed="rId4" r:link="rId5"/>
          <a:stretch>
            <a:fillRect/>
          </a:stretch>
        </p:blipFill>
        <p:spPr>
          <a:xfrm>
            <a:off x="7929563" y="5322888"/>
            <a:ext cx="1214437" cy="1535112"/>
          </a:xfrm>
          <a:prstGeom prst="rect">
            <a:avLst/>
          </a:prstGeom>
          <a:noFill/>
          <a:ln w="9525">
            <a:noFill/>
          </a:ln>
        </p:spPr>
      </p:pic>
      <p:pic>
        <p:nvPicPr>
          <p:cNvPr id="27653" name="图片 7" descr="C:/Users/1V994W2/PycharmProjects/PPT_Background_Generation/pic_temp/1_pic_quater_right_up.png"/>
          <p:cNvPicPr/>
          <p:nvPr userDrawn="1">
            <p:custDataLst>
              <p:tags r:id="rId6"/>
            </p:custDataLst>
          </p:nvPr>
        </p:nvPicPr>
        <p:blipFill>
          <a:blip r:embed="rId7" r:link="rId5"/>
          <a:stretch>
            <a:fillRect/>
          </a:stretch>
        </p:blipFill>
        <p:spPr>
          <a:xfrm>
            <a:off x="0" y="5483225"/>
            <a:ext cx="1214438" cy="1374775"/>
          </a:xfrm>
          <a:prstGeom prst="rect">
            <a:avLst/>
          </a:prstGeom>
          <a:noFill/>
          <a:ln w="9525">
            <a:noFill/>
          </a:ln>
        </p:spPr>
      </p:pic>
      <p:sp>
        <p:nvSpPr>
          <p:cNvPr id="2" name="标题 1"/>
          <p:cNvSpPr>
            <a:spLocks noGrp="1"/>
          </p:cNvSpPr>
          <p:nvPr>
            <p:ph type="title" hasCustomPrompt="1"/>
          </p:nvPr>
        </p:nvSpPr>
        <p:spPr>
          <a:xfrm>
            <a:off x="1142100" y="1339200"/>
            <a:ext cx="6858000" cy="2386800"/>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3862800"/>
            <a:ext cx="685800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dirty="0"/>
          </a:p>
        </p:txBody>
      </p:sp>
      <p:sp>
        <p:nvSpPr>
          <p:cNvPr id="5" name="灯片编号占位符 4"/>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pic>
        <p:nvPicPr>
          <p:cNvPr id="28675" name="图片 4" descr="../../1V994W2/PycharmProjects/PPT_Background_Generation/pic_temp/pic_sup.png"/>
          <p:cNvPicPr/>
          <p:nvPr userDrawn="1">
            <p:custDataLst>
              <p:tags r:id="rId2"/>
            </p:custDataLst>
          </p:nvPr>
        </p:nvPicPr>
        <p:blipFill>
          <a:blip r:embed="rId3" r:link="rId4"/>
          <a:stretch>
            <a:fillRect/>
          </a:stretch>
        </p:blipFill>
        <p:spPr>
          <a:xfrm>
            <a:off x="0" y="0"/>
            <a:ext cx="9144000" cy="6858000"/>
          </a:xfrm>
          <a:prstGeom prst="rect">
            <a:avLst/>
          </a:prstGeom>
          <a:noFill/>
          <a:ln w="9525">
            <a:noFill/>
          </a:ln>
        </p:spPr>
      </p:pic>
      <p:sp>
        <p:nvSpPr>
          <p:cNvPr id="3" name="副标题 2"/>
          <p:cNvSpPr>
            <a:spLocks noGrp="1"/>
          </p:cNvSpPr>
          <p:nvPr>
            <p:ph type="subTitle" idx="14" hasCustomPrompt="1"/>
          </p:nvPr>
        </p:nvSpPr>
        <p:spPr>
          <a:xfrm>
            <a:off x="2190750" y="4758691"/>
            <a:ext cx="4762500" cy="361315"/>
          </a:xfrm>
        </p:spPr>
        <p:txBody>
          <a:bodyPr vert="horz" wrap="square" lIns="0" tIns="0" rIns="0" bIns="0" anchor="t" anchorCtr="0">
            <a:normAutofit/>
          </a:bodyPr>
          <a:lstStyle>
            <a:lvl1pPr marL="0" marR="0" indent="0" algn="ctr" defTabSz="914400" rtl="0" eaLnBrk="1" fontAlgn="auto" latinLnBrk="0" hangingPunct="1">
              <a:lnSpc>
                <a:spcPct val="100000"/>
              </a:lnSpc>
              <a:spcBef>
                <a:spcPts val="0"/>
              </a:spcBef>
              <a:spcAft>
                <a:spcPts val="0"/>
              </a:spcAft>
              <a:buClrTx/>
              <a:buSzPts val="2000"/>
              <a:buFont typeface="Arial" panose="020B0604020202020204" pitchFamily="34" charset="0"/>
              <a:buNone/>
              <a:defRPr sz="2000" b="0" spc="200">
                <a:solidFill>
                  <a:schemeClr val="tx1">
                    <a:lumMod val="85000"/>
                    <a:lumOff val="15000"/>
                  </a:schemeClr>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fontAlgn="auto"/>
            <a:r>
              <a:rPr lang="zh-CN" altLang="en-US" strike="noStrike" noProof="1"/>
              <a:t>单击此处编辑副标题</a:t>
            </a:r>
            <a:endParaRPr lang="zh-CN" altLang="en-US" strike="noStrike" noProof="1"/>
          </a:p>
        </p:txBody>
      </p:sp>
      <p:sp>
        <p:nvSpPr>
          <p:cNvPr id="2" name="标题 1"/>
          <p:cNvSpPr>
            <a:spLocks noGrp="1"/>
          </p:cNvSpPr>
          <p:nvPr>
            <p:ph type="ctrTitle" idx="13" hasCustomPrompt="1"/>
          </p:nvPr>
        </p:nvSpPr>
        <p:spPr>
          <a:xfrm>
            <a:off x="2190750" y="3156586"/>
            <a:ext cx="4762500" cy="1398905"/>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ts val="0"/>
              </a:spcAft>
              <a:buClrTx/>
              <a:buSzPts val="7200"/>
              <a:buNone/>
              <a:defRPr sz="7200" b="0" spc="700">
                <a:solidFill>
                  <a:schemeClr val="tx1">
                    <a:lumMod val="85000"/>
                    <a:lumOff val="15000"/>
                  </a:schemeClr>
                </a:solidFill>
                <a:latin typeface="Arial" panose="020B0604020202020204" pitchFamily="34" charset="0"/>
                <a:ea typeface="汉仪旗黑-85S" pitchFamily="18" charset="-122"/>
              </a:defRPr>
            </a:lvl1pPr>
          </a:lstStyle>
          <a:p>
            <a:pPr fontAlgn="auto"/>
            <a:r>
              <a:rPr lang="zh-CN" altLang="en-US" strike="noStrike" noProof="1" dirty="0"/>
              <a:t>编辑标题</a:t>
            </a:r>
            <a:endParaRPr lang="zh-CN" altLang="en-US" strike="noStrike" noProof="1" dirty="0"/>
          </a:p>
        </p:txBody>
      </p:sp>
      <p:sp>
        <p:nvSpPr>
          <p:cNvPr id="16" name="日期占位符 15"/>
          <p:cNvSpPr>
            <a:spLocks noGrp="1"/>
          </p:cNvSpPr>
          <p:nvPr>
            <p:ph type="dt" sz="half" idx="10"/>
            <p:custDataLst>
              <p:tags r:id="rId5"/>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17" name="页脚占位符 16"/>
          <p:cNvSpPr>
            <a:spLocks noGrp="1"/>
          </p:cNvSpPr>
          <p:nvPr>
            <p:ph type="ftr" sz="quarter" idx="11"/>
            <p:custDataLst>
              <p:tags r:id="rId6"/>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18" name="灯片编号占位符 17"/>
          <p:cNvSpPr>
            <a:spLocks noGrp="1"/>
          </p:cNvSpPr>
          <p:nvPr>
            <p:ph type="sldNum" sz="quarter" idx="12"/>
            <p:custDataLst>
              <p:tags r:id="rId7"/>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29699" name="图片 7"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29700" name="图片 6"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952508"/>
            <a:ext cx="8139178"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6" name="灯片编号占位符 5"/>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30723" name="图片 6" descr="../../1V994W2/PycharmProjects/PPT_Background_Generation/pic_temp/pic_half_right.png"/>
          <p:cNvPicPr/>
          <p:nvPr userDrawn="1">
            <p:custDataLst>
              <p:tags r:id="rId2"/>
            </p:custDataLst>
          </p:nvPr>
        </p:nvPicPr>
        <p:blipFill>
          <a:blip r:embed="rId3" r:link="rId4"/>
          <a:stretch>
            <a:fillRect/>
          </a:stretch>
        </p:blipFill>
        <p:spPr>
          <a:xfrm>
            <a:off x="6434138" y="1397000"/>
            <a:ext cx="2709862" cy="4064000"/>
          </a:xfrm>
          <a:prstGeom prst="rect">
            <a:avLst/>
          </a:prstGeom>
          <a:noFill/>
          <a:ln w="9525">
            <a:noFill/>
          </a:ln>
        </p:spPr>
      </p:pic>
      <p:sp>
        <p:nvSpPr>
          <p:cNvPr id="3" name="副标题 2"/>
          <p:cNvSpPr>
            <a:spLocks noGrp="1"/>
          </p:cNvSpPr>
          <p:nvPr>
            <p:ph type="subTitle" idx="14" hasCustomPrompt="1"/>
          </p:nvPr>
        </p:nvSpPr>
        <p:spPr>
          <a:xfrm>
            <a:off x="1317784" y="3912235"/>
            <a:ext cx="4198620" cy="555625"/>
          </a:xfrm>
        </p:spPr>
        <p:txBody>
          <a:bodyPr vert="horz" wrap="square" lIns="0" tIns="0" rIns="0" bIns="0" anchor="ctr" anchorCtr="0">
            <a:normAutofit/>
          </a:bodyPr>
          <a:lstStyle>
            <a:lvl1pPr marL="0" marR="0" indent="0" algn="l" defTabSz="914400" rtl="0" eaLnBrk="1" fontAlgn="auto" latinLnBrk="0" hangingPunct="1">
              <a:lnSpc>
                <a:spcPct val="100000"/>
              </a:lnSpc>
              <a:spcBef>
                <a:spcPts val="0"/>
              </a:spcBef>
              <a:spcAft>
                <a:spcPts val="0"/>
              </a:spcAft>
              <a:buClrTx/>
              <a:buSzPts val="1600"/>
              <a:buFont typeface="Arial" panose="020B0604020202020204" pitchFamily="34" charset="0"/>
              <a:buNone/>
              <a:defRPr sz="2000" b="0" spc="200">
                <a:solidFill>
                  <a:schemeClr val="tx1">
                    <a:lumMod val="65000"/>
                    <a:lumOff val="35000"/>
                  </a:schemeClr>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fontAlgn="auto"/>
            <a:r>
              <a:rPr lang="zh-CN" altLang="en-US" strike="noStrike" noProof="1"/>
              <a:t>单击此处编辑副标题</a:t>
            </a:r>
            <a:endParaRPr lang="zh-CN" altLang="en-US" strike="noStrike" noProof="1"/>
          </a:p>
        </p:txBody>
      </p:sp>
      <p:sp>
        <p:nvSpPr>
          <p:cNvPr id="2" name="标题 1"/>
          <p:cNvSpPr>
            <a:spLocks noGrp="1"/>
          </p:cNvSpPr>
          <p:nvPr>
            <p:ph type="ctrTitle" idx="13" hasCustomPrompt="1"/>
          </p:nvPr>
        </p:nvSpPr>
        <p:spPr>
          <a:xfrm>
            <a:off x="1317546" y="2941321"/>
            <a:ext cx="4199096" cy="970915"/>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ts val="0"/>
              </a:spcAft>
              <a:buClrTx/>
              <a:buSzPts val="5400"/>
              <a:buFont typeface="Arial" panose="020B0604020202020204" pitchFamily="34" charset="0"/>
              <a:buNone/>
              <a:defRPr sz="5400" b="0" spc="500">
                <a:solidFill>
                  <a:schemeClr val="tx1">
                    <a:lumMod val="85000"/>
                    <a:lumOff val="15000"/>
                  </a:schemeClr>
                </a:solidFill>
                <a:latin typeface="Arial" panose="020B0604020202020204" pitchFamily="34" charset="0"/>
                <a:ea typeface="汉仪旗黑-85S" pitchFamily="18" charset="-122"/>
              </a:defRPr>
            </a:lvl1pPr>
          </a:lstStyle>
          <a:p>
            <a:pPr fontAlgn="auto"/>
            <a:r>
              <a:rPr lang="zh-CN" altLang="en-US" strike="noStrike" noProof="1"/>
              <a:t>编辑标题</a:t>
            </a:r>
            <a:endParaRPr lang="zh-CN" altLang="en-US" strike="noStrike" noProof="1"/>
          </a:p>
        </p:txBody>
      </p:sp>
      <p:sp>
        <p:nvSpPr>
          <p:cNvPr id="4" name="日期占位符 3"/>
          <p:cNvSpPr>
            <a:spLocks noGrp="1"/>
          </p:cNvSpPr>
          <p:nvPr>
            <p:ph type="dt" sz="half" idx="10"/>
            <p:custDataLst>
              <p:tags r:id="rId5"/>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6"/>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6" name="灯片编号占位符 5"/>
          <p:cNvSpPr>
            <a:spLocks noGrp="1"/>
          </p:cNvSpPr>
          <p:nvPr>
            <p:ph type="sldNum" sz="quarter" idx="12"/>
            <p:custDataLst>
              <p:tags r:id="rId7"/>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31747" name="图片 8"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31748" name="图片 7"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内容占位符 2"/>
          <p:cNvSpPr>
            <a:spLocks noGrp="1"/>
          </p:cNvSpPr>
          <p:nvPr>
            <p:ph sz="half" idx="1"/>
          </p:nvPr>
        </p:nvSpPr>
        <p:spPr>
          <a:xfrm>
            <a:off x="502448" y="952508"/>
            <a:ext cx="396243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952508"/>
            <a:ext cx="3962432" cy="5388907"/>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6" name="页脚占位符 5"/>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7" name="灯片编号占位符 6"/>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32771" name="图片 10"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32772" name="图片 9"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952508"/>
            <a:ext cx="3962432" cy="381003"/>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406525"/>
            <a:ext cx="39624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952508"/>
            <a:ext cx="396243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406525"/>
            <a:ext cx="396243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8" name="页脚占位符 7"/>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9" name="灯片编号占位符 8"/>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33795" name="图片 6" descr="../../1V994W2/Documents/Tencent%20Files/574576071/FileRecv/拼装素材/formiddle2/23/subject_holdleft_64,104,153_0_staid_full_0.png"/>
          <p:cNvPicPr/>
          <p:nvPr userDrawn="1">
            <p:custDataLst>
              <p:tags r:id="rId2"/>
            </p:custDataLst>
          </p:nvPr>
        </p:nvPicPr>
        <p:blipFill>
          <a:blip r:embed="rId3" r:link="rId4"/>
          <a:stretch>
            <a:fillRect/>
          </a:stretch>
        </p:blipFill>
        <p:spPr>
          <a:xfrm>
            <a:off x="228600" y="2193925"/>
            <a:ext cx="3292475" cy="2470150"/>
          </a:xfrm>
          <a:prstGeom prst="rect">
            <a:avLst/>
          </a:prstGeom>
          <a:noFill/>
          <a:ln w="9525">
            <a:noFill/>
          </a:ln>
        </p:spPr>
      </p:pic>
      <p:sp>
        <p:nvSpPr>
          <p:cNvPr id="6" name="任意多边形 6"/>
          <p:cNvSpPr/>
          <p:nvPr userDrawn="1">
            <p:custDataLst>
              <p:tags r:id="rId5"/>
            </p:custDataLst>
          </p:nvPr>
        </p:nvSpPr>
        <p:spPr>
          <a:xfrm>
            <a:off x="3659188" y="0"/>
            <a:ext cx="5484813" cy="6858000"/>
          </a:xfrm>
          <a:custGeom>
            <a:avLst/>
            <a:gdLst>
              <a:gd name="connsiteX0" fmla="*/ 1714500 w 7314000"/>
              <a:gd name="connsiteY0" fmla="*/ 0 h 6858000"/>
              <a:gd name="connsiteX1" fmla="*/ 7314000 w 7314000"/>
              <a:gd name="connsiteY1" fmla="*/ 0 h 6858000"/>
              <a:gd name="connsiteX2" fmla="*/ 7314000 w 7314000"/>
              <a:gd name="connsiteY2" fmla="*/ 6858000 h 6858000"/>
              <a:gd name="connsiteX3" fmla="*/ 0 w 7314000"/>
              <a:gd name="connsiteY3" fmla="*/ 6858000 h 6858000"/>
              <a:gd name="connsiteX4" fmla="*/ 1714500 w 731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4000" h="6858000">
                <a:moveTo>
                  <a:pt x="1714500" y="0"/>
                </a:moveTo>
                <a:lnTo>
                  <a:pt x="7314000" y="0"/>
                </a:lnTo>
                <a:lnTo>
                  <a:pt x="7314000" y="6858000"/>
                </a:lnTo>
                <a:lnTo>
                  <a:pt x="0" y="6858000"/>
                </a:lnTo>
                <a:lnTo>
                  <a:pt x="1714500" y="0"/>
                </a:lnTo>
                <a:close/>
              </a:path>
            </a:pathLst>
          </a:custGeom>
          <a:solidFill>
            <a:schemeClr val="tx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a:solidFill>
                  <a:schemeClr val="accent1">
                    <a:shade val="50000"/>
                    <a:alpha val="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p>
        </p:txBody>
      </p:sp>
      <p:sp>
        <p:nvSpPr>
          <p:cNvPr id="2" name="标题 1"/>
          <p:cNvSpPr>
            <a:spLocks noGrp="1"/>
          </p:cNvSpPr>
          <p:nvPr>
            <p:ph type="title"/>
          </p:nvPr>
        </p:nvSpPr>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6"/>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5" name="灯片编号占位符 4"/>
          <p:cNvSpPr>
            <a:spLocks noGrp="1"/>
          </p:cNvSpPr>
          <p:nvPr>
            <p:ph type="sldNum" sz="quarter" idx="12"/>
            <p:custDataLst>
              <p:tags r:id="rId8"/>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35843" name="图片 8"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35844" name="图片 7"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48" y="443234"/>
            <a:ext cx="8139178"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952508"/>
            <a:ext cx="396243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952508"/>
            <a:ext cx="396243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9EFD9D74-47D9-4702-A33C-335B63B48DBF}"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7" name="灯片编号占位符 6"/>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FABC47A4-756D-490B-A52F-7D9E2C9FC05F}"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36867" name="图片 7"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36868" name="图片 6"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竖排标题 1"/>
          <p:cNvSpPr>
            <a:spLocks noGrp="1"/>
          </p:cNvSpPr>
          <p:nvPr>
            <p:ph type="title" orient="vert"/>
          </p:nvPr>
        </p:nvSpPr>
        <p:spPr>
          <a:xfrm>
            <a:off x="7928351" y="952508"/>
            <a:ext cx="713238"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952500"/>
            <a:ext cx="7371076" cy="5388907"/>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6" name="灯片编号占位符 5"/>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37891" name="图片 7"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37892" name="图片 5"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7" name="内容占位符 6"/>
          <p:cNvSpPr>
            <a:spLocks noGrp="1"/>
          </p:cNvSpPr>
          <p:nvPr>
            <p:ph sz="quarter" idx="13"/>
          </p:nvPr>
        </p:nvSpPr>
        <p:spPr>
          <a:xfrm>
            <a:off x="502448" y="952508"/>
            <a:ext cx="8139178" cy="5388907"/>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38915" name="图片 5" descr="../../1V994W2/PycharmProjects/PPT_Background_Generation/pic_temp/pic_sup.png"/>
          <p:cNvPicPr/>
          <p:nvPr userDrawn="1">
            <p:custDataLst>
              <p:tags r:id="rId2"/>
            </p:custDataLst>
          </p:nvPr>
        </p:nvPicPr>
        <p:blipFill>
          <a:blip r:embed="rId3" r:link="rId4"/>
          <a:stretch>
            <a:fillRect/>
          </a:stretch>
        </p:blipFill>
        <p:spPr>
          <a:xfrm>
            <a:off x="0" y="0"/>
            <a:ext cx="9144000" cy="6858000"/>
          </a:xfrm>
          <a:prstGeom prst="rect">
            <a:avLst/>
          </a:prstGeom>
          <a:noFill/>
          <a:ln w="9525">
            <a:noFill/>
          </a:ln>
        </p:spPr>
      </p:pic>
      <p:grpSp>
        <p:nvGrpSpPr>
          <p:cNvPr id="38916" name="组合 7"/>
          <p:cNvGrpSpPr/>
          <p:nvPr userDrawn="1"/>
        </p:nvGrpSpPr>
        <p:grpSpPr>
          <a:xfrm>
            <a:off x="3236913" y="2265363"/>
            <a:ext cx="2670175" cy="3079750"/>
            <a:chOff x="6798" y="2568"/>
            <a:chExt cx="5604" cy="4851"/>
          </a:xfrm>
        </p:grpSpPr>
        <p:sp>
          <p:nvSpPr>
            <p:cNvPr id="9" name="任意多边形 6"/>
            <p:cNvSpPr/>
            <p:nvPr>
              <p:custDataLst>
                <p:tags r:id="rId5"/>
              </p:custDataLst>
            </p:nvPr>
          </p:nvSpPr>
          <p:spPr>
            <a:xfrm rot="10800000">
              <a:off x="6798" y="6625"/>
              <a:ext cx="5605" cy="795"/>
            </a:xfrm>
            <a:custGeom>
              <a:avLst/>
              <a:gdLst>
                <a:gd name="connsiteX0" fmla="*/ 0 w 6430"/>
                <a:gd name="connsiteY0" fmla="*/ 1187 h 1232"/>
                <a:gd name="connsiteX1" fmla="*/ 0 w 6430"/>
                <a:gd name="connsiteY1" fmla="*/ 0 h 1232"/>
                <a:gd name="connsiteX2" fmla="*/ 6430 w 6430"/>
                <a:gd name="connsiteY2" fmla="*/ 0 h 1232"/>
                <a:gd name="connsiteX3" fmla="*/ 6430 w 6430"/>
                <a:gd name="connsiteY3" fmla="*/ 1232 h 1232"/>
              </a:gdLst>
              <a:ahLst/>
              <a:cxnLst>
                <a:cxn ang="0">
                  <a:pos x="connsiteX0" y="connsiteY0"/>
                </a:cxn>
                <a:cxn ang="0">
                  <a:pos x="connsiteX1" y="connsiteY1"/>
                </a:cxn>
                <a:cxn ang="0">
                  <a:pos x="connsiteX2" y="connsiteY2"/>
                </a:cxn>
                <a:cxn ang="0">
                  <a:pos x="connsiteX3" y="connsiteY3"/>
                </a:cxn>
              </a:cxnLst>
              <a:rect l="l" t="t" r="r" b="b"/>
              <a:pathLst>
                <a:path w="6430" h="1232">
                  <a:moveTo>
                    <a:pt x="0" y="1187"/>
                  </a:moveTo>
                  <a:lnTo>
                    <a:pt x="0" y="0"/>
                  </a:lnTo>
                  <a:lnTo>
                    <a:pt x="6430" y="0"/>
                  </a:lnTo>
                  <a:lnTo>
                    <a:pt x="6430" y="123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任意多边形 5"/>
            <p:cNvSpPr/>
            <p:nvPr>
              <p:custDataLst>
                <p:tags r:id="rId6"/>
              </p:custDataLst>
            </p:nvPr>
          </p:nvSpPr>
          <p:spPr>
            <a:xfrm>
              <a:off x="6798" y="2568"/>
              <a:ext cx="5605" cy="795"/>
            </a:xfrm>
            <a:custGeom>
              <a:avLst/>
              <a:gdLst>
                <a:gd name="connsiteX0" fmla="*/ 0 w 6430"/>
                <a:gd name="connsiteY0" fmla="*/ 1187 h 1232"/>
                <a:gd name="connsiteX1" fmla="*/ 0 w 6430"/>
                <a:gd name="connsiteY1" fmla="*/ 0 h 1232"/>
                <a:gd name="connsiteX2" fmla="*/ 6430 w 6430"/>
                <a:gd name="connsiteY2" fmla="*/ 0 h 1232"/>
                <a:gd name="connsiteX3" fmla="*/ 6430 w 6430"/>
                <a:gd name="connsiteY3" fmla="*/ 1232 h 1232"/>
              </a:gdLst>
              <a:ahLst/>
              <a:cxnLst>
                <a:cxn ang="0">
                  <a:pos x="connsiteX0" y="connsiteY0"/>
                </a:cxn>
                <a:cxn ang="0">
                  <a:pos x="connsiteX1" y="connsiteY1"/>
                </a:cxn>
                <a:cxn ang="0">
                  <a:pos x="connsiteX2" y="connsiteY2"/>
                </a:cxn>
                <a:cxn ang="0">
                  <a:pos x="connsiteX3" y="connsiteY3"/>
                </a:cxn>
              </a:cxnLst>
              <a:rect l="l" t="t" r="r" b="b"/>
              <a:pathLst>
                <a:path w="6430" h="1232">
                  <a:moveTo>
                    <a:pt x="0" y="1187"/>
                  </a:moveTo>
                  <a:lnTo>
                    <a:pt x="0" y="0"/>
                  </a:lnTo>
                  <a:lnTo>
                    <a:pt x="6430" y="0"/>
                  </a:lnTo>
                  <a:lnTo>
                    <a:pt x="6430" y="123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7" name="文本占位符 6"/>
          <p:cNvSpPr>
            <a:spLocks noGrp="1"/>
          </p:cNvSpPr>
          <p:nvPr>
            <p:ph type="body" idx="14" hasCustomPrompt="1"/>
          </p:nvPr>
        </p:nvSpPr>
        <p:spPr>
          <a:xfrm>
            <a:off x="2190750" y="4371023"/>
            <a:ext cx="4762500" cy="361315"/>
          </a:xfrm>
        </p:spPr>
        <p:txBody>
          <a:bodyPr vert="horz" wrap="square" lIns="0" tIns="0" rIns="0" bIns="0" anchor="t" anchorCtr="0">
            <a:normAutofit/>
          </a:bodyPr>
          <a:lstStyle>
            <a:lvl1pPr marL="0" marR="0" indent="0" algn="ctr" rtl="0" eaLnBrk="1" fontAlgn="auto">
              <a:lnSpc>
                <a:spcPct val="100000"/>
              </a:lnSpc>
              <a:spcBef>
                <a:spcPts val="0"/>
              </a:spcBef>
              <a:spcAft>
                <a:spcPts val="0"/>
              </a:spcAft>
              <a:buClrTx/>
              <a:buSzPts val="2000"/>
              <a:buFont typeface="Arial" panose="020B0604020202020204" pitchFamily="34" charset="0"/>
              <a:buNone/>
              <a:defRPr sz="2000" b="0" spc="200">
                <a:solidFill>
                  <a:schemeClr val="tx1">
                    <a:lumMod val="85000"/>
                    <a:lumOff val="15000"/>
                  </a:schemeClr>
                </a:solidFill>
                <a:latin typeface="Arial" panose="020B0604020202020204" pitchFamily="34" charset="0"/>
                <a:ea typeface="微软雅黑" panose="020B0503020204020204" charset="-122"/>
              </a:defRPr>
            </a:lvl1pPr>
          </a:lstStyle>
          <a:p>
            <a:pPr marL="228600" lvl="0" indent="-228600" algn="l" defTabSz="914400" rtl="0" eaLnBrk="1" fontAlgn="auto" latinLnBrk="0" hangingPunct="1">
              <a:lnSpc>
                <a:spcPct val="130000"/>
              </a:lnSpc>
              <a:spcBef>
                <a:spcPts val="0"/>
              </a:spcBef>
              <a:spcAft>
                <a:spcPts val="1000"/>
              </a:spcAft>
              <a:buClr>
                <a:schemeClr val="tx1">
                  <a:lumMod val="65000"/>
                  <a:lumOff val="35000"/>
                </a:schemeClr>
              </a:buClr>
              <a:buSzPts val="2000"/>
              <a:buFont typeface="Arial" panose="020B0604020202020204" pitchFamily="34" charset="0"/>
              <a:buNone/>
            </a:pPr>
            <a:r>
              <a:rPr lang="zh-CN" altLang="en-US" strike="noStrike" noProof="1"/>
              <a:t>单击此处编辑副标题</a:t>
            </a:r>
            <a:endParaRPr lang="zh-CN" altLang="en-US" strike="noStrike" noProof="1"/>
          </a:p>
        </p:txBody>
      </p:sp>
      <p:sp>
        <p:nvSpPr>
          <p:cNvPr id="2" name="标题 1"/>
          <p:cNvSpPr>
            <a:spLocks noGrp="1"/>
          </p:cNvSpPr>
          <p:nvPr>
            <p:ph type="title" idx="13" hasCustomPrompt="1"/>
          </p:nvPr>
        </p:nvSpPr>
        <p:spPr>
          <a:xfrm>
            <a:off x="2560320" y="2911793"/>
            <a:ext cx="4024313" cy="1398905"/>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ts val="0"/>
              </a:spcAft>
              <a:buClrTx/>
              <a:buSzPts val="8000"/>
              <a:buNone/>
              <a:defRPr sz="8000" b="0" spc="1000">
                <a:solidFill>
                  <a:schemeClr val="tx1">
                    <a:lumMod val="85000"/>
                    <a:lumOff val="15000"/>
                  </a:schemeClr>
                </a:solidFill>
                <a:latin typeface="Arial" panose="020B0604020202020204" pitchFamily="34" charset="0"/>
                <a:ea typeface="汉仪旗黑-85S" pitchFamily="18" charset="-122"/>
              </a:defRPr>
            </a:lvl1pPr>
          </a:lstStyle>
          <a:p>
            <a:pPr fontAlgn="auto"/>
            <a:r>
              <a:rPr lang="zh-CN" altLang="en-US" strike="noStrike" noProof="1"/>
              <a:t>编辑标题</a:t>
            </a:r>
            <a:endParaRPr lang="zh-CN" altLang="en-US" strike="noStrike" noProof="1"/>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39939" name="图片 6"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39940" name="图片 5"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19075" y="303213"/>
            <a:ext cx="8705850" cy="625157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40964" name="图片 8" descr="../../1V994W2/PycharmProjects/PPT_Background_Generation/pic_temp/0_pic_quater_left_up.png"/>
          <p:cNvPicPr/>
          <p:nvPr userDrawn="1">
            <p:custDataLst>
              <p:tags r:id="rId3"/>
            </p:custDataLst>
          </p:nvPr>
        </p:nvPicPr>
        <p:blipFill>
          <a:blip r:embed="rId4" r:link="rId5"/>
          <a:stretch>
            <a:fillRect/>
          </a:stretch>
        </p:blipFill>
        <p:spPr>
          <a:xfrm>
            <a:off x="0" y="0"/>
            <a:ext cx="539750" cy="682625"/>
          </a:xfrm>
          <a:prstGeom prst="rect">
            <a:avLst/>
          </a:prstGeom>
          <a:noFill/>
          <a:ln w="9525">
            <a:noFill/>
          </a:ln>
        </p:spPr>
      </p:pic>
      <p:pic>
        <p:nvPicPr>
          <p:cNvPr id="40965" name="图片 7" descr="../../1V994W2/PycharmProjects/PPT_Background_Generation/pic_temp/1_pic_quater_right_up.png"/>
          <p:cNvPicPr/>
          <p:nvPr userDrawn="1">
            <p:custDataLst>
              <p:tags r:id="rId6"/>
            </p:custDataLst>
          </p:nvPr>
        </p:nvPicPr>
        <p:blipFill>
          <a:blip r:embed="rId7" r:link="rId5"/>
          <a:stretch>
            <a:fillRect/>
          </a:stretch>
        </p:blipFill>
        <p:spPr>
          <a:xfrm>
            <a:off x="8604250" y="0"/>
            <a:ext cx="539750" cy="611188"/>
          </a:xfrm>
          <a:prstGeom prst="rect">
            <a:avLst/>
          </a:prstGeom>
          <a:noFill/>
          <a:ln w="9525">
            <a:noFill/>
          </a:ln>
        </p:spPr>
      </p:pic>
      <p:sp>
        <p:nvSpPr>
          <p:cNvPr id="2" name="标题 1"/>
          <p:cNvSpPr>
            <a:spLocks noGrp="1"/>
          </p:cNvSpPr>
          <p:nvPr>
            <p:ph type="title" hasCustomPrompt="1"/>
          </p:nvPr>
        </p:nvSpPr>
        <p:spPr>
          <a:xfrm>
            <a:off x="961200" y="1249200"/>
            <a:ext cx="7219800" cy="723600"/>
          </a:xfrm>
        </p:spPr>
        <p:txBody>
          <a:bodyPr wrap="square" anchor="ctr">
            <a:normAutofit/>
          </a:bodyPr>
          <a:lstStyle>
            <a:lvl1pPr>
              <a:defRPr sz="32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2163600"/>
            <a:ext cx="7219950" cy="3445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3617913" cy="68580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41988" name="图片 7" descr="../../1V994W2/PycharmProjects/PPT_Background_Generation/pic_temp/0_pic_quater_left_up.png"/>
          <p:cNvPicPr/>
          <p:nvPr userDrawn="1">
            <p:custDataLst>
              <p:tags r:id="rId3"/>
            </p:custDataLst>
          </p:nvPr>
        </p:nvPicPr>
        <p:blipFill>
          <a:blip r:embed="rId4" r:link="rId5"/>
          <a:stretch>
            <a:fillRect/>
          </a:stretch>
        </p:blipFill>
        <p:spPr>
          <a:xfrm>
            <a:off x="8604250" y="0"/>
            <a:ext cx="539750" cy="682625"/>
          </a:xfrm>
          <a:prstGeom prst="rect">
            <a:avLst/>
          </a:prstGeom>
          <a:noFill/>
          <a:ln w="9525">
            <a:noFill/>
          </a:ln>
        </p:spPr>
      </p:pic>
      <p:sp>
        <p:nvSpPr>
          <p:cNvPr id="2" name="标题 1"/>
          <p:cNvSpPr>
            <a:spLocks noGrp="1"/>
          </p:cNvSpPr>
          <p:nvPr>
            <p:ph type="title" hasCustomPrompt="1"/>
          </p:nvPr>
        </p:nvSpPr>
        <p:spPr>
          <a:xfrm>
            <a:off x="437400" y="770400"/>
            <a:ext cx="2970000" cy="882000"/>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1764000"/>
            <a:ext cx="2967300" cy="4093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3825900" y="769938"/>
            <a:ext cx="4860000" cy="5087937"/>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6"/>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8"/>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9144000" cy="266382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43012" name="图片 9" descr="../../1V994W2/PycharmProjects/PPT_Background_Generation/pic_temp/0_pic_quater_left_up.png"/>
          <p:cNvPicPr/>
          <p:nvPr userDrawn="1">
            <p:custDataLst>
              <p:tags r:id="rId3"/>
            </p:custDataLst>
          </p:nvPr>
        </p:nvPicPr>
        <p:blipFill>
          <a:blip r:embed="rId4" r:link="rId5"/>
          <a:stretch>
            <a:fillRect/>
          </a:stretch>
        </p:blipFill>
        <p:spPr>
          <a:xfrm>
            <a:off x="0" y="0"/>
            <a:ext cx="539750" cy="682625"/>
          </a:xfrm>
          <a:prstGeom prst="rect">
            <a:avLst/>
          </a:prstGeom>
          <a:noFill/>
          <a:ln w="9525">
            <a:noFill/>
          </a:ln>
        </p:spPr>
      </p:pic>
      <p:pic>
        <p:nvPicPr>
          <p:cNvPr id="43013" name="图片 7" descr="../../1V994W2/PycharmProjects/PPT_Background_Generation/pic_temp/1_pic_quater_right_up.png"/>
          <p:cNvPicPr/>
          <p:nvPr userDrawn="1">
            <p:custDataLst>
              <p:tags r:id="rId6"/>
            </p:custDataLst>
          </p:nvPr>
        </p:nvPicPr>
        <p:blipFill>
          <a:blip r:embed="rId7" r:link="rId5"/>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459000" y="781200"/>
            <a:ext cx="8232300" cy="626400"/>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a:t>单击此处编辑母版标题样式</a:t>
            </a:r>
            <a:endParaRPr lang="zh-CN" altLang="en-US" strike="noStrike" noProof="1"/>
          </a:p>
        </p:txBody>
      </p:sp>
      <p:sp>
        <p:nvSpPr>
          <p:cNvPr id="7" name="文本占位符 6"/>
          <p:cNvSpPr>
            <a:spLocks noGrp="1"/>
          </p:cNvSpPr>
          <p:nvPr>
            <p:ph type="body" sz="quarter" idx="13"/>
          </p:nvPr>
        </p:nvSpPr>
        <p:spPr>
          <a:xfrm>
            <a:off x="459000" y="1659600"/>
            <a:ext cx="8231981" cy="828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2808000"/>
            <a:ext cx="8224200" cy="3430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9200"/>
            <a:ext cx="9144000" cy="18288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44036" name="图片 9" descr="../../1V994W2/PycharmProjects/PPT_Background_Generation/pic_temp/0_pic_quater_left_up.png"/>
          <p:cNvPicPr/>
          <p:nvPr userDrawn="1">
            <p:custDataLst>
              <p:tags r:id="rId3"/>
            </p:custDataLst>
          </p:nvPr>
        </p:nvPicPr>
        <p:blipFill>
          <a:blip r:embed="rId4" r:link="rId5"/>
          <a:stretch>
            <a:fillRect/>
          </a:stretch>
        </p:blipFill>
        <p:spPr>
          <a:xfrm>
            <a:off x="0" y="0"/>
            <a:ext cx="539750" cy="682625"/>
          </a:xfrm>
          <a:prstGeom prst="rect">
            <a:avLst/>
          </a:prstGeom>
          <a:noFill/>
          <a:ln w="9525">
            <a:noFill/>
          </a:ln>
        </p:spPr>
      </p:pic>
      <p:pic>
        <p:nvPicPr>
          <p:cNvPr id="44037" name="图片 7" descr="../../1V994W2/PycharmProjects/PPT_Background_Generation/pic_temp/1_pic_quater_right_up.png"/>
          <p:cNvPicPr/>
          <p:nvPr userDrawn="1">
            <p:custDataLst>
              <p:tags r:id="rId6"/>
            </p:custDataLst>
          </p:nvPr>
        </p:nvPicPr>
        <p:blipFill>
          <a:blip r:embed="rId7" r:link="rId5"/>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453600" y="669600"/>
            <a:ext cx="8232300" cy="565200"/>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1681200"/>
            <a:ext cx="8243100" cy="321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文本占位符 8"/>
          <p:cNvSpPr>
            <a:spLocks noGrp="1"/>
          </p:cNvSpPr>
          <p:nvPr>
            <p:ph type="body" sz="quarter" idx="14"/>
          </p:nvPr>
        </p:nvSpPr>
        <p:spPr>
          <a:xfrm>
            <a:off x="445500" y="5180400"/>
            <a:ext cx="8251200" cy="10116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9144000" cy="9144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45060" name="图片 11" descr="../../1V994W2/PycharmProjects/PPT_Background_Generation/pic_temp/0_pic_quater_left_up.png"/>
          <p:cNvPicPr/>
          <p:nvPr userDrawn="1">
            <p:custDataLst>
              <p:tags r:id="rId3"/>
            </p:custDataLst>
          </p:nvPr>
        </p:nvPicPr>
        <p:blipFill>
          <a:blip r:embed="rId4" r:link="rId5"/>
          <a:stretch>
            <a:fillRect/>
          </a:stretch>
        </p:blipFill>
        <p:spPr>
          <a:xfrm>
            <a:off x="8604250" y="6175375"/>
            <a:ext cx="539750" cy="682625"/>
          </a:xfrm>
          <a:prstGeom prst="rect">
            <a:avLst/>
          </a:prstGeom>
          <a:noFill/>
          <a:ln w="9525">
            <a:noFill/>
          </a:ln>
        </p:spPr>
      </p:pic>
      <p:pic>
        <p:nvPicPr>
          <p:cNvPr id="45061" name="图片 9" descr="../../1V994W2/PycharmProjects/PPT_Background_Generation/pic_temp/1_pic_quater_right_up.png"/>
          <p:cNvPicPr/>
          <p:nvPr userDrawn="1">
            <p:custDataLst>
              <p:tags r:id="rId6"/>
            </p:custDataLst>
          </p:nvPr>
        </p:nvPicPr>
        <p:blipFill>
          <a:blip r:embed="rId7" r:link="rId5"/>
          <a:stretch>
            <a:fillRect/>
          </a:stretch>
        </p:blipFill>
        <p:spPr>
          <a:xfrm>
            <a:off x="0" y="6246813"/>
            <a:ext cx="539750" cy="611187"/>
          </a:xfrm>
          <a:prstGeom prst="rect">
            <a:avLst/>
          </a:prstGeom>
          <a:noFill/>
          <a:ln w="9525">
            <a:noFill/>
          </a:ln>
        </p:spPr>
      </p:pic>
      <p:sp>
        <p:nvSpPr>
          <p:cNvPr id="2" name="标题 1"/>
          <p:cNvSpPr>
            <a:spLocks noGrp="1"/>
          </p:cNvSpPr>
          <p:nvPr>
            <p:ph type="title"/>
          </p:nvPr>
        </p:nvSpPr>
        <p:spPr>
          <a:xfrm>
            <a:off x="434700" y="237600"/>
            <a:ext cx="8278200"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1663200"/>
            <a:ext cx="40068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4681800" y="1663200"/>
            <a:ext cx="40257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11" name="文本占位符 10"/>
          <p:cNvSpPr>
            <a:spLocks noGrp="1"/>
          </p:cNvSpPr>
          <p:nvPr>
            <p:ph type="body" sz="quarter" idx="15"/>
          </p:nvPr>
        </p:nvSpPr>
        <p:spPr>
          <a:xfrm>
            <a:off x="429300" y="4816800"/>
            <a:ext cx="40068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4813200"/>
            <a:ext cx="40257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4088"/>
            <a:ext cx="9144000" cy="494982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46084" name="图片 8" descr="../../1V994W2/PycharmProjects/PPT_Background_Generation/pic_temp/0_pic_quater_left_up.png"/>
          <p:cNvPicPr/>
          <p:nvPr userDrawn="1">
            <p:custDataLst>
              <p:tags r:id="rId3"/>
            </p:custDataLst>
          </p:nvPr>
        </p:nvPicPr>
        <p:blipFill>
          <a:blip r:embed="rId4" r:link="rId5"/>
          <a:stretch>
            <a:fillRect/>
          </a:stretch>
        </p:blipFill>
        <p:spPr>
          <a:xfrm>
            <a:off x="7929563" y="5322888"/>
            <a:ext cx="1214437" cy="1535112"/>
          </a:xfrm>
          <a:prstGeom prst="rect">
            <a:avLst/>
          </a:prstGeom>
          <a:noFill/>
          <a:ln w="9525">
            <a:noFill/>
          </a:ln>
        </p:spPr>
      </p:pic>
      <p:pic>
        <p:nvPicPr>
          <p:cNvPr id="46085" name="图片 7" descr="../../1V994W2/PycharmProjects/PPT_Background_Generation/pic_temp/1_pic_quater_right_up.png"/>
          <p:cNvPicPr/>
          <p:nvPr userDrawn="1">
            <p:custDataLst>
              <p:tags r:id="rId6"/>
            </p:custDataLst>
          </p:nvPr>
        </p:nvPicPr>
        <p:blipFill>
          <a:blip r:embed="rId7" r:link="rId5"/>
          <a:stretch>
            <a:fillRect/>
          </a:stretch>
        </p:blipFill>
        <p:spPr>
          <a:xfrm>
            <a:off x="0" y="5483225"/>
            <a:ext cx="1214438" cy="1374775"/>
          </a:xfrm>
          <a:prstGeom prst="rect">
            <a:avLst/>
          </a:prstGeom>
          <a:noFill/>
          <a:ln w="9525">
            <a:noFill/>
          </a:ln>
        </p:spPr>
      </p:pic>
      <p:sp>
        <p:nvSpPr>
          <p:cNvPr id="2" name="标题 1"/>
          <p:cNvSpPr>
            <a:spLocks noGrp="1"/>
          </p:cNvSpPr>
          <p:nvPr>
            <p:ph type="title" hasCustomPrompt="1"/>
          </p:nvPr>
        </p:nvSpPr>
        <p:spPr>
          <a:xfrm>
            <a:off x="1142100" y="1339200"/>
            <a:ext cx="6858000" cy="2386800"/>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3862800"/>
            <a:ext cx="685800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pic>
        <p:nvPicPr>
          <p:cNvPr id="47107" name="图片 4" descr="C:/Users/1V994W2/PycharmProjects/PPT_Background_Generation/pic_temp/pic_sup.png"/>
          <p:cNvPicPr/>
          <p:nvPr userDrawn="1">
            <p:custDataLst>
              <p:tags r:id="rId2"/>
            </p:custDataLst>
          </p:nvPr>
        </p:nvPicPr>
        <p:blipFill>
          <a:blip r:embed="rId3" r:link="rId4"/>
          <a:stretch>
            <a:fillRect/>
          </a:stretch>
        </p:blipFill>
        <p:spPr>
          <a:xfrm>
            <a:off x="0" y="0"/>
            <a:ext cx="9144000" cy="6858000"/>
          </a:xfrm>
          <a:prstGeom prst="rect">
            <a:avLst/>
          </a:prstGeom>
          <a:noFill/>
          <a:ln w="9525">
            <a:noFill/>
          </a:ln>
        </p:spPr>
      </p:pic>
      <p:sp>
        <p:nvSpPr>
          <p:cNvPr id="3" name="副标题 2"/>
          <p:cNvSpPr>
            <a:spLocks noGrp="1"/>
          </p:cNvSpPr>
          <p:nvPr>
            <p:ph type="subTitle" idx="14" hasCustomPrompt="1"/>
          </p:nvPr>
        </p:nvSpPr>
        <p:spPr>
          <a:xfrm>
            <a:off x="2190750" y="4758691"/>
            <a:ext cx="4762500" cy="361315"/>
          </a:xfrm>
        </p:spPr>
        <p:txBody>
          <a:bodyPr vert="horz" wrap="square" lIns="0" tIns="0" rIns="0" bIns="0" anchor="t" anchorCtr="0">
            <a:normAutofit/>
          </a:bodyPr>
          <a:lstStyle>
            <a:lvl1pPr marL="0" marR="0" indent="0" algn="ctr" defTabSz="914400" rtl="0" eaLnBrk="1" fontAlgn="auto" latinLnBrk="0" hangingPunct="1">
              <a:lnSpc>
                <a:spcPct val="100000"/>
              </a:lnSpc>
              <a:spcBef>
                <a:spcPts val="0"/>
              </a:spcBef>
              <a:spcAft>
                <a:spcPts val="0"/>
              </a:spcAft>
              <a:buClrTx/>
              <a:buSzPts val="2000"/>
              <a:buFont typeface="Arial" panose="020B0604020202020204" pitchFamily="34" charset="0"/>
              <a:buNone/>
              <a:defRPr sz="2000" b="0" spc="200">
                <a:solidFill>
                  <a:schemeClr val="tx1">
                    <a:lumMod val="85000"/>
                    <a:lumOff val="15000"/>
                  </a:schemeClr>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fontAlgn="auto"/>
            <a:r>
              <a:rPr lang="zh-CN" altLang="en-US" strike="noStrike" noProof="1"/>
              <a:t>单击此处编辑副标题</a:t>
            </a:r>
            <a:endParaRPr lang="zh-CN" altLang="en-US" strike="noStrike" noProof="1"/>
          </a:p>
        </p:txBody>
      </p:sp>
      <p:sp>
        <p:nvSpPr>
          <p:cNvPr id="2" name="标题 1"/>
          <p:cNvSpPr>
            <a:spLocks noGrp="1"/>
          </p:cNvSpPr>
          <p:nvPr>
            <p:ph type="ctrTitle" idx="13" hasCustomPrompt="1"/>
          </p:nvPr>
        </p:nvSpPr>
        <p:spPr>
          <a:xfrm>
            <a:off x="2190750" y="3156586"/>
            <a:ext cx="4762500" cy="1398905"/>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ts val="0"/>
              </a:spcAft>
              <a:buClrTx/>
              <a:buSzPts val="7200"/>
              <a:buNone/>
              <a:defRPr sz="7200" b="0" spc="700">
                <a:solidFill>
                  <a:schemeClr val="tx1">
                    <a:lumMod val="85000"/>
                    <a:lumOff val="15000"/>
                  </a:schemeClr>
                </a:solidFill>
                <a:latin typeface="Arial" panose="020B0604020202020204" pitchFamily="34" charset="0"/>
                <a:ea typeface="汉仪旗黑-85S" pitchFamily="18" charset="-122"/>
              </a:defRPr>
            </a:lvl1pPr>
          </a:lstStyle>
          <a:p>
            <a:pPr fontAlgn="auto"/>
            <a:r>
              <a:rPr lang="zh-CN" altLang="en-US" strike="noStrike" noProof="1" dirty="0"/>
              <a:t>编辑标题</a:t>
            </a:r>
            <a:endParaRPr lang="zh-CN" altLang="en-US" strike="noStrike" noProof="1" dirty="0"/>
          </a:p>
        </p:txBody>
      </p:sp>
      <p:sp>
        <p:nvSpPr>
          <p:cNvPr id="16" name="日期占位符 15"/>
          <p:cNvSpPr>
            <a:spLocks noGrp="1"/>
          </p:cNvSpPr>
          <p:nvPr>
            <p:ph type="dt" sz="half" idx="10"/>
            <p:custDataLst>
              <p:tags r:id="rId5"/>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17" name="页脚占位符 16"/>
          <p:cNvSpPr>
            <a:spLocks noGrp="1"/>
          </p:cNvSpPr>
          <p:nvPr>
            <p:ph type="ftr" sz="quarter" idx="11"/>
            <p:custDataLst>
              <p:tags r:id="rId6"/>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18" name="灯片编号占位符 17"/>
          <p:cNvSpPr>
            <a:spLocks noGrp="1"/>
          </p:cNvSpPr>
          <p:nvPr>
            <p:ph type="sldNum" sz="quarter" idx="12"/>
            <p:custDataLst>
              <p:tags r:id="rId7"/>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48131" name="图片 7"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48132" name="图片 6"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952508"/>
            <a:ext cx="8139178"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6" name="灯片编号占位符 5"/>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49155" name="图片 6" descr="C:/Users/1V994W2/PycharmProjects/PPT_Background_Generation/pic_temp/pic_half_right.png"/>
          <p:cNvPicPr/>
          <p:nvPr userDrawn="1">
            <p:custDataLst>
              <p:tags r:id="rId2"/>
            </p:custDataLst>
          </p:nvPr>
        </p:nvPicPr>
        <p:blipFill>
          <a:blip r:embed="rId3" r:link="rId4"/>
          <a:stretch>
            <a:fillRect/>
          </a:stretch>
        </p:blipFill>
        <p:spPr>
          <a:xfrm>
            <a:off x="6434138" y="1397000"/>
            <a:ext cx="2709862" cy="4064000"/>
          </a:xfrm>
          <a:prstGeom prst="rect">
            <a:avLst/>
          </a:prstGeom>
          <a:noFill/>
          <a:ln w="9525">
            <a:noFill/>
          </a:ln>
        </p:spPr>
      </p:pic>
      <p:sp>
        <p:nvSpPr>
          <p:cNvPr id="3" name="副标题 2"/>
          <p:cNvSpPr>
            <a:spLocks noGrp="1"/>
          </p:cNvSpPr>
          <p:nvPr>
            <p:ph type="subTitle" idx="14" hasCustomPrompt="1"/>
          </p:nvPr>
        </p:nvSpPr>
        <p:spPr>
          <a:xfrm>
            <a:off x="1317784" y="3912235"/>
            <a:ext cx="4198620" cy="555625"/>
          </a:xfrm>
        </p:spPr>
        <p:txBody>
          <a:bodyPr vert="horz" wrap="square" lIns="0" tIns="0" rIns="0" bIns="0" anchor="ctr" anchorCtr="0">
            <a:normAutofit/>
          </a:bodyPr>
          <a:lstStyle>
            <a:lvl1pPr marL="0" marR="0" indent="0" algn="l" defTabSz="914400" rtl="0" eaLnBrk="1" fontAlgn="auto" latinLnBrk="0" hangingPunct="1">
              <a:lnSpc>
                <a:spcPct val="100000"/>
              </a:lnSpc>
              <a:spcBef>
                <a:spcPts val="0"/>
              </a:spcBef>
              <a:spcAft>
                <a:spcPts val="0"/>
              </a:spcAft>
              <a:buClrTx/>
              <a:buSzPts val="1600"/>
              <a:buFont typeface="Arial" panose="020B0604020202020204" pitchFamily="34" charset="0"/>
              <a:buNone/>
              <a:defRPr sz="2000" b="0" spc="200">
                <a:solidFill>
                  <a:schemeClr val="tx1">
                    <a:lumMod val="65000"/>
                    <a:lumOff val="35000"/>
                  </a:schemeClr>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fontAlgn="auto"/>
            <a:r>
              <a:rPr lang="zh-CN" altLang="en-US" strike="noStrike" noProof="1"/>
              <a:t>单击此处编辑副标题</a:t>
            </a:r>
            <a:endParaRPr lang="zh-CN" altLang="en-US" strike="noStrike" noProof="1"/>
          </a:p>
        </p:txBody>
      </p:sp>
      <p:sp>
        <p:nvSpPr>
          <p:cNvPr id="2" name="标题 1"/>
          <p:cNvSpPr>
            <a:spLocks noGrp="1"/>
          </p:cNvSpPr>
          <p:nvPr>
            <p:ph type="ctrTitle" idx="13" hasCustomPrompt="1"/>
          </p:nvPr>
        </p:nvSpPr>
        <p:spPr>
          <a:xfrm>
            <a:off x="1317546" y="2941321"/>
            <a:ext cx="4199096" cy="970915"/>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ts val="0"/>
              </a:spcAft>
              <a:buClrTx/>
              <a:buSzPts val="5400"/>
              <a:buFont typeface="Arial" panose="020B0604020202020204" pitchFamily="34" charset="0"/>
              <a:buNone/>
              <a:defRPr sz="5400" b="0" spc="500">
                <a:solidFill>
                  <a:schemeClr val="tx1">
                    <a:lumMod val="85000"/>
                    <a:lumOff val="15000"/>
                  </a:schemeClr>
                </a:solidFill>
                <a:latin typeface="Arial" panose="020B0604020202020204" pitchFamily="34" charset="0"/>
                <a:ea typeface="汉仪旗黑-85S" pitchFamily="18" charset="-122"/>
              </a:defRPr>
            </a:lvl1pPr>
          </a:lstStyle>
          <a:p>
            <a:pPr fontAlgn="auto"/>
            <a:r>
              <a:rPr lang="zh-CN" altLang="en-US" strike="noStrike" noProof="1"/>
              <a:t>编辑标题</a:t>
            </a:r>
            <a:endParaRPr lang="zh-CN" altLang="en-US" strike="noStrike" noProof="1"/>
          </a:p>
        </p:txBody>
      </p:sp>
      <p:sp>
        <p:nvSpPr>
          <p:cNvPr id="4" name="日期占位符 3"/>
          <p:cNvSpPr>
            <a:spLocks noGrp="1"/>
          </p:cNvSpPr>
          <p:nvPr>
            <p:ph type="dt" sz="half" idx="10"/>
            <p:custDataLst>
              <p:tags r:id="rId5"/>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6"/>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6" name="灯片编号占位符 5"/>
          <p:cNvSpPr>
            <a:spLocks noGrp="1"/>
          </p:cNvSpPr>
          <p:nvPr>
            <p:ph type="sldNum" sz="quarter" idx="12"/>
            <p:custDataLst>
              <p:tags r:id="rId7"/>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50179" name="图片 8"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50180" name="图片 7"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内容占位符 2"/>
          <p:cNvSpPr>
            <a:spLocks noGrp="1"/>
          </p:cNvSpPr>
          <p:nvPr>
            <p:ph sz="half" idx="1"/>
          </p:nvPr>
        </p:nvSpPr>
        <p:spPr>
          <a:xfrm>
            <a:off x="502448" y="952508"/>
            <a:ext cx="396243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952508"/>
            <a:ext cx="3962432" cy="5388907"/>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6" name="页脚占位符 5"/>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7" name="灯片编号占位符 6"/>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51203" name="图片 10"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51204" name="图片 9"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952508"/>
            <a:ext cx="3962432" cy="381003"/>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406525"/>
            <a:ext cx="39624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952508"/>
            <a:ext cx="396243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406525"/>
            <a:ext cx="396243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8" name="页脚占位符 7"/>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9" name="灯片编号占位符 8"/>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52227" name="图片 6" descr="C:/Users/1V994W2/Documents/Tencent%20Files/574576071/FileRecv/拼装素材/formiddle2/23/subject_holdleft_64,104,153_0_staid_full_0.png"/>
          <p:cNvPicPr/>
          <p:nvPr userDrawn="1">
            <p:custDataLst>
              <p:tags r:id="rId2"/>
            </p:custDataLst>
          </p:nvPr>
        </p:nvPicPr>
        <p:blipFill>
          <a:blip r:embed="rId3" r:link="rId4"/>
          <a:stretch>
            <a:fillRect/>
          </a:stretch>
        </p:blipFill>
        <p:spPr>
          <a:xfrm>
            <a:off x="228600" y="2193925"/>
            <a:ext cx="3292475" cy="2470150"/>
          </a:xfrm>
          <a:prstGeom prst="rect">
            <a:avLst/>
          </a:prstGeom>
          <a:noFill/>
          <a:ln w="9525">
            <a:noFill/>
          </a:ln>
        </p:spPr>
      </p:pic>
      <p:sp>
        <p:nvSpPr>
          <p:cNvPr id="6" name="任意多边形 6"/>
          <p:cNvSpPr/>
          <p:nvPr userDrawn="1">
            <p:custDataLst>
              <p:tags r:id="rId5"/>
            </p:custDataLst>
          </p:nvPr>
        </p:nvSpPr>
        <p:spPr>
          <a:xfrm>
            <a:off x="3659188" y="0"/>
            <a:ext cx="5484813" cy="6858000"/>
          </a:xfrm>
          <a:custGeom>
            <a:avLst/>
            <a:gdLst>
              <a:gd name="connsiteX0" fmla="*/ 1714500 w 7314000"/>
              <a:gd name="connsiteY0" fmla="*/ 0 h 6858000"/>
              <a:gd name="connsiteX1" fmla="*/ 7314000 w 7314000"/>
              <a:gd name="connsiteY1" fmla="*/ 0 h 6858000"/>
              <a:gd name="connsiteX2" fmla="*/ 7314000 w 7314000"/>
              <a:gd name="connsiteY2" fmla="*/ 6858000 h 6858000"/>
              <a:gd name="connsiteX3" fmla="*/ 0 w 7314000"/>
              <a:gd name="connsiteY3" fmla="*/ 6858000 h 6858000"/>
              <a:gd name="connsiteX4" fmla="*/ 1714500 w 731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4000" h="6858000">
                <a:moveTo>
                  <a:pt x="1714500" y="0"/>
                </a:moveTo>
                <a:lnTo>
                  <a:pt x="7314000" y="0"/>
                </a:lnTo>
                <a:lnTo>
                  <a:pt x="7314000" y="6858000"/>
                </a:lnTo>
                <a:lnTo>
                  <a:pt x="0" y="6858000"/>
                </a:lnTo>
                <a:lnTo>
                  <a:pt x="1714500" y="0"/>
                </a:lnTo>
                <a:close/>
              </a:path>
            </a:pathLst>
          </a:custGeom>
          <a:solidFill>
            <a:schemeClr val="tx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a:solidFill>
                  <a:schemeClr val="accent1">
                    <a:shade val="50000"/>
                    <a:alpha val="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p>
        </p:txBody>
      </p:sp>
      <p:sp>
        <p:nvSpPr>
          <p:cNvPr id="2" name="标题 1"/>
          <p:cNvSpPr>
            <a:spLocks noGrp="1"/>
          </p:cNvSpPr>
          <p:nvPr>
            <p:ph type="title"/>
          </p:nvPr>
        </p:nvSpPr>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6"/>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5" name="灯片编号占位符 4"/>
          <p:cNvSpPr>
            <a:spLocks noGrp="1"/>
          </p:cNvSpPr>
          <p:nvPr>
            <p:ph type="sldNum" sz="quarter" idx="12"/>
            <p:custDataLst>
              <p:tags r:id="rId8"/>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54275" name="图片 8"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54276" name="图片 7"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48" y="443234"/>
            <a:ext cx="8139178"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952508"/>
            <a:ext cx="396243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952508"/>
            <a:ext cx="396243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9EFD9D74-47D9-4702-A33C-335B63B48DBF}"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7" name="灯片编号占位符 6"/>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FABC47A4-756D-490B-A52F-7D9E2C9FC05F}"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55299" name="图片 7"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55300" name="图片 6"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竖排标题 1"/>
          <p:cNvSpPr>
            <a:spLocks noGrp="1"/>
          </p:cNvSpPr>
          <p:nvPr>
            <p:ph type="title" orient="vert"/>
          </p:nvPr>
        </p:nvSpPr>
        <p:spPr>
          <a:xfrm>
            <a:off x="7928351" y="952508"/>
            <a:ext cx="713238"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952500"/>
            <a:ext cx="7371076" cy="5388907"/>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6" name="灯片编号占位符 5"/>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56323" name="图片 7"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56324" name="图片 5"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7" name="内容占位符 6"/>
          <p:cNvSpPr>
            <a:spLocks noGrp="1"/>
          </p:cNvSpPr>
          <p:nvPr>
            <p:ph sz="quarter" idx="13"/>
          </p:nvPr>
        </p:nvSpPr>
        <p:spPr>
          <a:xfrm>
            <a:off x="502448" y="952508"/>
            <a:ext cx="8139178" cy="5388907"/>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57347" name="图片 5" descr="C:/Users/1V994W2/PycharmProjects/PPT_Background_Generation/pic_temp/pic_sup.png"/>
          <p:cNvPicPr/>
          <p:nvPr userDrawn="1">
            <p:custDataLst>
              <p:tags r:id="rId2"/>
            </p:custDataLst>
          </p:nvPr>
        </p:nvPicPr>
        <p:blipFill>
          <a:blip r:embed="rId3" r:link="rId4"/>
          <a:stretch>
            <a:fillRect/>
          </a:stretch>
        </p:blipFill>
        <p:spPr>
          <a:xfrm>
            <a:off x="0" y="0"/>
            <a:ext cx="9144000" cy="6858000"/>
          </a:xfrm>
          <a:prstGeom prst="rect">
            <a:avLst/>
          </a:prstGeom>
          <a:noFill/>
          <a:ln w="9525">
            <a:noFill/>
          </a:ln>
        </p:spPr>
      </p:pic>
      <p:grpSp>
        <p:nvGrpSpPr>
          <p:cNvPr id="57348" name="组合 7"/>
          <p:cNvGrpSpPr/>
          <p:nvPr userDrawn="1"/>
        </p:nvGrpSpPr>
        <p:grpSpPr>
          <a:xfrm>
            <a:off x="3236913" y="2265363"/>
            <a:ext cx="2670175" cy="3079750"/>
            <a:chOff x="6798" y="2568"/>
            <a:chExt cx="5604" cy="4851"/>
          </a:xfrm>
        </p:grpSpPr>
        <p:sp>
          <p:nvSpPr>
            <p:cNvPr id="9" name="任意多边形 6"/>
            <p:cNvSpPr/>
            <p:nvPr>
              <p:custDataLst>
                <p:tags r:id="rId5"/>
              </p:custDataLst>
            </p:nvPr>
          </p:nvSpPr>
          <p:spPr>
            <a:xfrm rot="10800000">
              <a:off x="6798" y="6625"/>
              <a:ext cx="5605" cy="795"/>
            </a:xfrm>
            <a:custGeom>
              <a:avLst/>
              <a:gdLst>
                <a:gd name="connsiteX0" fmla="*/ 0 w 6430"/>
                <a:gd name="connsiteY0" fmla="*/ 1187 h 1232"/>
                <a:gd name="connsiteX1" fmla="*/ 0 w 6430"/>
                <a:gd name="connsiteY1" fmla="*/ 0 h 1232"/>
                <a:gd name="connsiteX2" fmla="*/ 6430 w 6430"/>
                <a:gd name="connsiteY2" fmla="*/ 0 h 1232"/>
                <a:gd name="connsiteX3" fmla="*/ 6430 w 6430"/>
                <a:gd name="connsiteY3" fmla="*/ 1232 h 1232"/>
              </a:gdLst>
              <a:ahLst/>
              <a:cxnLst>
                <a:cxn ang="0">
                  <a:pos x="connsiteX0" y="connsiteY0"/>
                </a:cxn>
                <a:cxn ang="0">
                  <a:pos x="connsiteX1" y="connsiteY1"/>
                </a:cxn>
                <a:cxn ang="0">
                  <a:pos x="connsiteX2" y="connsiteY2"/>
                </a:cxn>
                <a:cxn ang="0">
                  <a:pos x="connsiteX3" y="connsiteY3"/>
                </a:cxn>
              </a:cxnLst>
              <a:rect l="l" t="t" r="r" b="b"/>
              <a:pathLst>
                <a:path w="6430" h="1232">
                  <a:moveTo>
                    <a:pt x="0" y="1187"/>
                  </a:moveTo>
                  <a:lnTo>
                    <a:pt x="0" y="0"/>
                  </a:lnTo>
                  <a:lnTo>
                    <a:pt x="6430" y="0"/>
                  </a:lnTo>
                  <a:lnTo>
                    <a:pt x="6430" y="123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任意多边形 5"/>
            <p:cNvSpPr/>
            <p:nvPr>
              <p:custDataLst>
                <p:tags r:id="rId6"/>
              </p:custDataLst>
            </p:nvPr>
          </p:nvSpPr>
          <p:spPr>
            <a:xfrm>
              <a:off x="6798" y="2568"/>
              <a:ext cx="5605" cy="795"/>
            </a:xfrm>
            <a:custGeom>
              <a:avLst/>
              <a:gdLst>
                <a:gd name="connsiteX0" fmla="*/ 0 w 6430"/>
                <a:gd name="connsiteY0" fmla="*/ 1187 h 1232"/>
                <a:gd name="connsiteX1" fmla="*/ 0 w 6430"/>
                <a:gd name="connsiteY1" fmla="*/ 0 h 1232"/>
                <a:gd name="connsiteX2" fmla="*/ 6430 w 6430"/>
                <a:gd name="connsiteY2" fmla="*/ 0 h 1232"/>
                <a:gd name="connsiteX3" fmla="*/ 6430 w 6430"/>
                <a:gd name="connsiteY3" fmla="*/ 1232 h 1232"/>
              </a:gdLst>
              <a:ahLst/>
              <a:cxnLst>
                <a:cxn ang="0">
                  <a:pos x="connsiteX0" y="connsiteY0"/>
                </a:cxn>
                <a:cxn ang="0">
                  <a:pos x="connsiteX1" y="connsiteY1"/>
                </a:cxn>
                <a:cxn ang="0">
                  <a:pos x="connsiteX2" y="connsiteY2"/>
                </a:cxn>
                <a:cxn ang="0">
                  <a:pos x="connsiteX3" y="connsiteY3"/>
                </a:cxn>
              </a:cxnLst>
              <a:rect l="l" t="t" r="r" b="b"/>
              <a:pathLst>
                <a:path w="6430" h="1232">
                  <a:moveTo>
                    <a:pt x="0" y="1187"/>
                  </a:moveTo>
                  <a:lnTo>
                    <a:pt x="0" y="0"/>
                  </a:lnTo>
                  <a:lnTo>
                    <a:pt x="6430" y="0"/>
                  </a:lnTo>
                  <a:lnTo>
                    <a:pt x="6430" y="123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7" name="文本占位符 6"/>
          <p:cNvSpPr>
            <a:spLocks noGrp="1"/>
          </p:cNvSpPr>
          <p:nvPr>
            <p:ph type="body" idx="14" hasCustomPrompt="1"/>
          </p:nvPr>
        </p:nvSpPr>
        <p:spPr>
          <a:xfrm>
            <a:off x="2190750" y="4371023"/>
            <a:ext cx="4762500" cy="361315"/>
          </a:xfrm>
        </p:spPr>
        <p:txBody>
          <a:bodyPr vert="horz" wrap="square" lIns="0" tIns="0" rIns="0" bIns="0" anchor="t" anchorCtr="0">
            <a:normAutofit/>
          </a:bodyPr>
          <a:lstStyle>
            <a:lvl1pPr marL="0" marR="0" indent="0" algn="ctr" rtl="0" eaLnBrk="1" fontAlgn="auto">
              <a:lnSpc>
                <a:spcPct val="100000"/>
              </a:lnSpc>
              <a:spcBef>
                <a:spcPts val="0"/>
              </a:spcBef>
              <a:spcAft>
                <a:spcPts val="0"/>
              </a:spcAft>
              <a:buClrTx/>
              <a:buSzPts val="2000"/>
              <a:buFont typeface="Arial" panose="020B0604020202020204" pitchFamily="34" charset="0"/>
              <a:buNone/>
              <a:defRPr sz="2000" b="0" spc="200">
                <a:solidFill>
                  <a:schemeClr val="tx1">
                    <a:lumMod val="85000"/>
                    <a:lumOff val="15000"/>
                  </a:schemeClr>
                </a:solidFill>
                <a:latin typeface="Arial" panose="020B0604020202020204" pitchFamily="34" charset="0"/>
                <a:ea typeface="微软雅黑" panose="020B0503020204020204" charset="-122"/>
              </a:defRPr>
            </a:lvl1pPr>
          </a:lstStyle>
          <a:p>
            <a:pPr marL="228600" lvl="0" indent="-228600" algn="l" defTabSz="914400" rtl="0" eaLnBrk="1" fontAlgn="auto" latinLnBrk="0" hangingPunct="1">
              <a:lnSpc>
                <a:spcPct val="130000"/>
              </a:lnSpc>
              <a:spcBef>
                <a:spcPts val="0"/>
              </a:spcBef>
              <a:spcAft>
                <a:spcPts val="1000"/>
              </a:spcAft>
              <a:buClr>
                <a:schemeClr val="tx1">
                  <a:lumMod val="65000"/>
                  <a:lumOff val="35000"/>
                </a:schemeClr>
              </a:buClr>
              <a:buSzPts val="2000"/>
              <a:buFont typeface="Arial" panose="020B0604020202020204" pitchFamily="34" charset="0"/>
              <a:buNone/>
            </a:pPr>
            <a:r>
              <a:rPr lang="zh-CN" altLang="en-US" strike="noStrike" noProof="1"/>
              <a:t>单击此处编辑副标题</a:t>
            </a:r>
            <a:endParaRPr lang="zh-CN" altLang="en-US" strike="noStrike" noProof="1"/>
          </a:p>
        </p:txBody>
      </p:sp>
      <p:sp>
        <p:nvSpPr>
          <p:cNvPr id="2" name="标题 1"/>
          <p:cNvSpPr>
            <a:spLocks noGrp="1"/>
          </p:cNvSpPr>
          <p:nvPr>
            <p:ph type="title" idx="13" hasCustomPrompt="1"/>
          </p:nvPr>
        </p:nvSpPr>
        <p:spPr>
          <a:xfrm>
            <a:off x="2560320" y="2911793"/>
            <a:ext cx="4024313" cy="1398905"/>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ts val="0"/>
              </a:spcAft>
              <a:buClrTx/>
              <a:buSzPts val="8000"/>
              <a:buNone/>
              <a:defRPr sz="8000" b="0" spc="1000">
                <a:solidFill>
                  <a:schemeClr val="tx1">
                    <a:lumMod val="85000"/>
                    <a:lumOff val="15000"/>
                  </a:schemeClr>
                </a:solidFill>
                <a:latin typeface="Arial" panose="020B0604020202020204" pitchFamily="34" charset="0"/>
                <a:ea typeface="汉仪旗黑-85S" pitchFamily="18" charset="-122"/>
              </a:defRPr>
            </a:lvl1pPr>
          </a:lstStyle>
          <a:p>
            <a:pPr fontAlgn="auto"/>
            <a:r>
              <a:rPr lang="zh-CN" altLang="en-US" strike="noStrike" noProof="1"/>
              <a:t>编辑标题</a:t>
            </a:r>
            <a:endParaRPr lang="zh-CN" altLang="en-US" strike="noStrike" noProof="1"/>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58371" name="图片 6" descr="C:/Users/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58372" name="图片 5" descr="C:/Users/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19075" y="303213"/>
            <a:ext cx="8705850" cy="625157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59396" name="图片 8" descr="C:/Users/1V994W2/PycharmProjects/PPT_Background_Generation/pic_temp/0_pic_quater_left_up.png"/>
          <p:cNvPicPr/>
          <p:nvPr userDrawn="1">
            <p:custDataLst>
              <p:tags r:id="rId3"/>
            </p:custDataLst>
          </p:nvPr>
        </p:nvPicPr>
        <p:blipFill>
          <a:blip r:embed="rId4" r:link="rId5"/>
          <a:stretch>
            <a:fillRect/>
          </a:stretch>
        </p:blipFill>
        <p:spPr>
          <a:xfrm>
            <a:off x="0" y="0"/>
            <a:ext cx="539750" cy="682625"/>
          </a:xfrm>
          <a:prstGeom prst="rect">
            <a:avLst/>
          </a:prstGeom>
          <a:noFill/>
          <a:ln w="9525">
            <a:noFill/>
          </a:ln>
        </p:spPr>
      </p:pic>
      <p:pic>
        <p:nvPicPr>
          <p:cNvPr id="59397" name="图片 7" descr="C:/Users/1V994W2/PycharmProjects/PPT_Background_Generation/pic_temp/1_pic_quater_right_up.png"/>
          <p:cNvPicPr/>
          <p:nvPr userDrawn="1">
            <p:custDataLst>
              <p:tags r:id="rId6"/>
            </p:custDataLst>
          </p:nvPr>
        </p:nvPicPr>
        <p:blipFill>
          <a:blip r:embed="rId7" r:link="rId5"/>
          <a:stretch>
            <a:fillRect/>
          </a:stretch>
        </p:blipFill>
        <p:spPr>
          <a:xfrm>
            <a:off x="8604250" y="0"/>
            <a:ext cx="539750" cy="611188"/>
          </a:xfrm>
          <a:prstGeom prst="rect">
            <a:avLst/>
          </a:prstGeom>
          <a:noFill/>
          <a:ln w="9525">
            <a:noFill/>
          </a:ln>
        </p:spPr>
      </p:pic>
      <p:sp>
        <p:nvSpPr>
          <p:cNvPr id="2" name="标题 1"/>
          <p:cNvSpPr>
            <a:spLocks noGrp="1"/>
          </p:cNvSpPr>
          <p:nvPr>
            <p:ph type="title" hasCustomPrompt="1"/>
          </p:nvPr>
        </p:nvSpPr>
        <p:spPr>
          <a:xfrm>
            <a:off x="961200" y="1249200"/>
            <a:ext cx="7219800" cy="723600"/>
          </a:xfrm>
        </p:spPr>
        <p:txBody>
          <a:bodyPr wrap="square" anchor="ctr">
            <a:normAutofit/>
          </a:bodyPr>
          <a:lstStyle>
            <a:lvl1pPr>
              <a:defRPr sz="32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2163600"/>
            <a:ext cx="7219950" cy="3445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3617913" cy="68580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60420" name="图片 7" descr="C:/Users/1V994W2/PycharmProjects/PPT_Background_Generation/pic_temp/0_pic_quater_left_up.png"/>
          <p:cNvPicPr/>
          <p:nvPr userDrawn="1">
            <p:custDataLst>
              <p:tags r:id="rId3"/>
            </p:custDataLst>
          </p:nvPr>
        </p:nvPicPr>
        <p:blipFill>
          <a:blip r:embed="rId4" r:link="rId5"/>
          <a:stretch>
            <a:fillRect/>
          </a:stretch>
        </p:blipFill>
        <p:spPr>
          <a:xfrm>
            <a:off x="8604250" y="0"/>
            <a:ext cx="539750" cy="682625"/>
          </a:xfrm>
          <a:prstGeom prst="rect">
            <a:avLst/>
          </a:prstGeom>
          <a:noFill/>
          <a:ln w="9525">
            <a:noFill/>
          </a:ln>
        </p:spPr>
      </p:pic>
      <p:sp>
        <p:nvSpPr>
          <p:cNvPr id="2" name="标题 1"/>
          <p:cNvSpPr>
            <a:spLocks noGrp="1"/>
          </p:cNvSpPr>
          <p:nvPr>
            <p:ph type="title" hasCustomPrompt="1"/>
          </p:nvPr>
        </p:nvSpPr>
        <p:spPr>
          <a:xfrm>
            <a:off x="437400" y="770400"/>
            <a:ext cx="2970000" cy="882000"/>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1764000"/>
            <a:ext cx="2967300" cy="4093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3825900" y="769938"/>
            <a:ext cx="4860000" cy="5087937"/>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6"/>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8"/>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9144000" cy="266382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61444" name="图片 9" descr="C:/Users/1V994W2/PycharmProjects/PPT_Background_Generation/pic_temp/0_pic_quater_left_up.png"/>
          <p:cNvPicPr/>
          <p:nvPr userDrawn="1">
            <p:custDataLst>
              <p:tags r:id="rId3"/>
            </p:custDataLst>
          </p:nvPr>
        </p:nvPicPr>
        <p:blipFill>
          <a:blip r:embed="rId4" r:link="rId5"/>
          <a:stretch>
            <a:fillRect/>
          </a:stretch>
        </p:blipFill>
        <p:spPr>
          <a:xfrm>
            <a:off x="0" y="0"/>
            <a:ext cx="539750" cy="682625"/>
          </a:xfrm>
          <a:prstGeom prst="rect">
            <a:avLst/>
          </a:prstGeom>
          <a:noFill/>
          <a:ln w="9525">
            <a:noFill/>
          </a:ln>
        </p:spPr>
      </p:pic>
      <p:pic>
        <p:nvPicPr>
          <p:cNvPr id="61445" name="图片 7" descr="C:/Users/1V994W2/PycharmProjects/PPT_Background_Generation/pic_temp/1_pic_quater_right_up.png"/>
          <p:cNvPicPr/>
          <p:nvPr userDrawn="1">
            <p:custDataLst>
              <p:tags r:id="rId6"/>
            </p:custDataLst>
          </p:nvPr>
        </p:nvPicPr>
        <p:blipFill>
          <a:blip r:embed="rId7" r:link="rId5"/>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459000" y="781200"/>
            <a:ext cx="8232300" cy="626400"/>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a:t>单击此处编辑母版标题样式</a:t>
            </a:r>
            <a:endParaRPr lang="zh-CN" altLang="en-US" strike="noStrike" noProof="1"/>
          </a:p>
        </p:txBody>
      </p:sp>
      <p:sp>
        <p:nvSpPr>
          <p:cNvPr id="7" name="文本占位符 6"/>
          <p:cNvSpPr>
            <a:spLocks noGrp="1"/>
          </p:cNvSpPr>
          <p:nvPr>
            <p:ph type="body" sz="quarter" idx="13"/>
          </p:nvPr>
        </p:nvSpPr>
        <p:spPr>
          <a:xfrm>
            <a:off x="459000" y="1659600"/>
            <a:ext cx="8231981" cy="828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2808000"/>
            <a:ext cx="8224200" cy="3430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9200"/>
            <a:ext cx="9144000" cy="18288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62468" name="图片 9" descr="C:/Users/1V994W2/PycharmProjects/PPT_Background_Generation/pic_temp/0_pic_quater_left_up.png"/>
          <p:cNvPicPr/>
          <p:nvPr userDrawn="1">
            <p:custDataLst>
              <p:tags r:id="rId3"/>
            </p:custDataLst>
          </p:nvPr>
        </p:nvPicPr>
        <p:blipFill>
          <a:blip r:embed="rId4" r:link="rId5"/>
          <a:stretch>
            <a:fillRect/>
          </a:stretch>
        </p:blipFill>
        <p:spPr>
          <a:xfrm>
            <a:off x="0" y="0"/>
            <a:ext cx="539750" cy="682625"/>
          </a:xfrm>
          <a:prstGeom prst="rect">
            <a:avLst/>
          </a:prstGeom>
          <a:noFill/>
          <a:ln w="9525">
            <a:noFill/>
          </a:ln>
        </p:spPr>
      </p:pic>
      <p:pic>
        <p:nvPicPr>
          <p:cNvPr id="62469" name="图片 7" descr="C:/Users/1V994W2/PycharmProjects/PPT_Background_Generation/pic_temp/1_pic_quater_right_up.png"/>
          <p:cNvPicPr/>
          <p:nvPr userDrawn="1">
            <p:custDataLst>
              <p:tags r:id="rId6"/>
            </p:custDataLst>
          </p:nvPr>
        </p:nvPicPr>
        <p:blipFill>
          <a:blip r:embed="rId7" r:link="rId5"/>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453600" y="669600"/>
            <a:ext cx="8232300" cy="565200"/>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1681200"/>
            <a:ext cx="8243100" cy="321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文本占位符 8"/>
          <p:cNvSpPr>
            <a:spLocks noGrp="1"/>
          </p:cNvSpPr>
          <p:nvPr>
            <p:ph type="body" sz="quarter" idx="14"/>
          </p:nvPr>
        </p:nvSpPr>
        <p:spPr>
          <a:xfrm>
            <a:off x="445500" y="5180400"/>
            <a:ext cx="8251200" cy="10116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9144000" cy="9144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63492" name="图片 11" descr="C:/Users/1V994W2/PycharmProjects/PPT_Background_Generation/pic_temp/0_pic_quater_left_up.png"/>
          <p:cNvPicPr/>
          <p:nvPr userDrawn="1">
            <p:custDataLst>
              <p:tags r:id="rId3"/>
            </p:custDataLst>
          </p:nvPr>
        </p:nvPicPr>
        <p:blipFill>
          <a:blip r:embed="rId4" r:link="rId5"/>
          <a:stretch>
            <a:fillRect/>
          </a:stretch>
        </p:blipFill>
        <p:spPr>
          <a:xfrm>
            <a:off x="8604250" y="6175375"/>
            <a:ext cx="539750" cy="682625"/>
          </a:xfrm>
          <a:prstGeom prst="rect">
            <a:avLst/>
          </a:prstGeom>
          <a:noFill/>
          <a:ln w="9525">
            <a:noFill/>
          </a:ln>
        </p:spPr>
      </p:pic>
      <p:pic>
        <p:nvPicPr>
          <p:cNvPr id="63493" name="图片 9" descr="C:/Users/1V994W2/PycharmProjects/PPT_Background_Generation/pic_temp/1_pic_quater_right_up.png"/>
          <p:cNvPicPr/>
          <p:nvPr userDrawn="1">
            <p:custDataLst>
              <p:tags r:id="rId6"/>
            </p:custDataLst>
          </p:nvPr>
        </p:nvPicPr>
        <p:blipFill>
          <a:blip r:embed="rId7" r:link="rId5"/>
          <a:stretch>
            <a:fillRect/>
          </a:stretch>
        </p:blipFill>
        <p:spPr>
          <a:xfrm>
            <a:off x="0" y="6246813"/>
            <a:ext cx="539750" cy="611187"/>
          </a:xfrm>
          <a:prstGeom prst="rect">
            <a:avLst/>
          </a:prstGeom>
          <a:noFill/>
          <a:ln w="9525">
            <a:noFill/>
          </a:ln>
        </p:spPr>
      </p:pic>
      <p:sp>
        <p:nvSpPr>
          <p:cNvPr id="2" name="标题 1"/>
          <p:cNvSpPr>
            <a:spLocks noGrp="1"/>
          </p:cNvSpPr>
          <p:nvPr>
            <p:ph type="title"/>
          </p:nvPr>
        </p:nvSpPr>
        <p:spPr>
          <a:xfrm>
            <a:off x="434700" y="237600"/>
            <a:ext cx="8278200"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1663200"/>
            <a:ext cx="40068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4681800" y="1663200"/>
            <a:ext cx="40257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11" name="文本占位符 10"/>
          <p:cNvSpPr>
            <a:spLocks noGrp="1"/>
          </p:cNvSpPr>
          <p:nvPr>
            <p:ph type="body" sz="quarter" idx="15"/>
          </p:nvPr>
        </p:nvSpPr>
        <p:spPr>
          <a:xfrm>
            <a:off x="429300" y="4816800"/>
            <a:ext cx="40068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4813200"/>
            <a:ext cx="40257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4088"/>
            <a:ext cx="9144000" cy="494982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64516" name="图片 8" descr="C:/Users/1V994W2/PycharmProjects/PPT_Background_Generation/pic_temp/0_pic_quater_left_up.png"/>
          <p:cNvPicPr/>
          <p:nvPr userDrawn="1">
            <p:custDataLst>
              <p:tags r:id="rId3"/>
            </p:custDataLst>
          </p:nvPr>
        </p:nvPicPr>
        <p:blipFill>
          <a:blip r:embed="rId4" r:link="rId5"/>
          <a:stretch>
            <a:fillRect/>
          </a:stretch>
        </p:blipFill>
        <p:spPr>
          <a:xfrm>
            <a:off x="7929563" y="5322888"/>
            <a:ext cx="1214437" cy="1535112"/>
          </a:xfrm>
          <a:prstGeom prst="rect">
            <a:avLst/>
          </a:prstGeom>
          <a:noFill/>
          <a:ln w="9525">
            <a:noFill/>
          </a:ln>
        </p:spPr>
      </p:pic>
      <p:pic>
        <p:nvPicPr>
          <p:cNvPr id="64517" name="图片 7" descr="C:/Users/1V994W2/PycharmProjects/PPT_Background_Generation/pic_temp/1_pic_quater_right_up.png"/>
          <p:cNvPicPr/>
          <p:nvPr userDrawn="1">
            <p:custDataLst>
              <p:tags r:id="rId6"/>
            </p:custDataLst>
          </p:nvPr>
        </p:nvPicPr>
        <p:blipFill>
          <a:blip r:embed="rId7" r:link="rId5"/>
          <a:stretch>
            <a:fillRect/>
          </a:stretch>
        </p:blipFill>
        <p:spPr>
          <a:xfrm>
            <a:off x="0" y="5483225"/>
            <a:ext cx="1214438" cy="1374775"/>
          </a:xfrm>
          <a:prstGeom prst="rect">
            <a:avLst/>
          </a:prstGeom>
          <a:noFill/>
          <a:ln w="9525">
            <a:noFill/>
          </a:ln>
        </p:spPr>
      </p:pic>
      <p:sp>
        <p:nvSpPr>
          <p:cNvPr id="2" name="标题 1"/>
          <p:cNvSpPr>
            <a:spLocks noGrp="1"/>
          </p:cNvSpPr>
          <p:nvPr>
            <p:ph type="title" hasCustomPrompt="1"/>
          </p:nvPr>
        </p:nvSpPr>
        <p:spPr>
          <a:xfrm>
            <a:off x="1142100" y="1339200"/>
            <a:ext cx="6858000" cy="2386800"/>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3862800"/>
            <a:ext cx="685800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pic>
        <p:nvPicPr>
          <p:cNvPr id="68611" name="图片 4" descr="../../1V994W2/PycharmProjects/PPT_Background_Generation/pic_temp/pic_sup.png"/>
          <p:cNvPicPr/>
          <p:nvPr userDrawn="1">
            <p:custDataLst>
              <p:tags r:id="rId2"/>
            </p:custDataLst>
          </p:nvPr>
        </p:nvPicPr>
        <p:blipFill>
          <a:blip r:embed="rId3" r:link="rId4"/>
          <a:stretch>
            <a:fillRect/>
          </a:stretch>
        </p:blipFill>
        <p:spPr>
          <a:xfrm>
            <a:off x="0" y="0"/>
            <a:ext cx="9144000" cy="6858000"/>
          </a:xfrm>
          <a:prstGeom prst="rect">
            <a:avLst/>
          </a:prstGeom>
          <a:noFill/>
          <a:ln w="9525">
            <a:noFill/>
          </a:ln>
        </p:spPr>
      </p:pic>
      <p:sp>
        <p:nvSpPr>
          <p:cNvPr id="3" name="副标题 2"/>
          <p:cNvSpPr>
            <a:spLocks noGrp="1"/>
          </p:cNvSpPr>
          <p:nvPr>
            <p:ph type="subTitle" idx="14" hasCustomPrompt="1"/>
          </p:nvPr>
        </p:nvSpPr>
        <p:spPr>
          <a:xfrm>
            <a:off x="2190750" y="4758691"/>
            <a:ext cx="4762500" cy="361315"/>
          </a:xfrm>
        </p:spPr>
        <p:txBody>
          <a:bodyPr vert="horz" wrap="square" lIns="0" tIns="0" rIns="0" bIns="0" anchor="t" anchorCtr="0">
            <a:normAutofit/>
          </a:bodyPr>
          <a:lstStyle>
            <a:lvl1pPr marL="0" marR="0" indent="0" algn="ctr" defTabSz="914400" rtl="0" eaLnBrk="1" fontAlgn="auto" latinLnBrk="0" hangingPunct="1">
              <a:lnSpc>
                <a:spcPct val="100000"/>
              </a:lnSpc>
              <a:spcBef>
                <a:spcPts val="0"/>
              </a:spcBef>
              <a:spcAft>
                <a:spcPts val="0"/>
              </a:spcAft>
              <a:buClrTx/>
              <a:buSzPts val="2000"/>
              <a:buFont typeface="Arial" panose="020B0604020202020204" pitchFamily="34" charset="0"/>
              <a:buNone/>
              <a:defRPr sz="2000" b="0" spc="200">
                <a:solidFill>
                  <a:schemeClr val="tx1">
                    <a:lumMod val="85000"/>
                    <a:lumOff val="15000"/>
                  </a:schemeClr>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fontAlgn="auto"/>
            <a:r>
              <a:rPr lang="zh-CN" altLang="en-US" strike="noStrike" noProof="1"/>
              <a:t>单击此处编辑副标题</a:t>
            </a:r>
            <a:endParaRPr lang="zh-CN" altLang="en-US" strike="noStrike" noProof="1"/>
          </a:p>
        </p:txBody>
      </p:sp>
      <p:sp>
        <p:nvSpPr>
          <p:cNvPr id="2" name="标题 1"/>
          <p:cNvSpPr>
            <a:spLocks noGrp="1"/>
          </p:cNvSpPr>
          <p:nvPr>
            <p:ph type="ctrTitle" idx="13" hasCustomPrompt="1"/>
          </p:nvPr>
        </p:nvSpPr>
        <p:spPr>
          <a:xfrm>
            <a:off x="2190750" y="3156586"/>
            <a:ext cx="4762500" cy="1398905"/>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ts val="0"/>
              </a:spcAft>
              <a:buClrTx/>
              <a:buSzPts val="7200"/>
              <a:buNone/>
              <a:defRPr sz="7200" b="0" spc="700">
                <a:solidFill>
                  <a:schemeClr val="tx1">
                    <a:lumMod val="85000"/>
                    <a:lumOff val="15000"/>
                  </a:schemeClr>
                </a:solidFill>
                <a:latin typeface="Arial" panose="020B0604020202020204" pitchFamily="34" charset="0"/>
                <a:ea typeface="汉仪旗黑-85S" pitchFamily="18" charset="-122"/>
              </a:defRPr>
            </a:lvl1pPr>
          </a:lstStyle>
          <a:p>
            <a:pPr fontAlgn="auto"/>
            <a:r>
              <a:rPr lang="zh-CN" altLang="en-US" strike="noStrike" noProof="1" dirty="0"/>
              <a:t>编辑标题</a:t>
            </a:r>
            <a:endParaRPr lang="zh-CN" altLang="en-US" strike="noStrike" noProof="1" dirty="0"/>
          </a:p>
        </p:txBody>
      </p:sp>
      <p:sp>
        <p:nvSpPr>
          <p:cNvPr id="16" name="日期占位符 15"/>
          <p:cNvSpPr>
            <a:spLocks noGrp="1"/>
          </p:cNvSpPr>
          <p:nvPr>
            <p:ph type="dt" sz="half" idx="10"/>
            <p:custDataLst>
              <p:tags r:id="rId5"/>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17" name="页脚占位符 16"/>
          <p:cNvSpPr>
            <a:spLocks noGrp="1"/>
          </p:cNvSpPr>
          <p:nvPr>
            <p:ph type="ftr" sz="quarter" idx="11"/>
            <p:custDataLst>
              <p:tags r:id="rId6"/>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18" name="灯片编号占位符 17"/>
          <p:cNvSpPr>
            <a:spLocks noGrp="1"/>
          </p:cNvSpPr>
          <p:nvPr>
            <p:ph type="sldNum" sz="quarter" idx="12"/>
            <p:custDataLst>
              <p:tags r:id="rId7"/>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69635" name="图片 7"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69636" name="图片 6"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952508"/>
            <a:ext cx="8139178"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6" name="灯片编号占位符 5"/>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70659" name="图片 6" descr="../../1V994W2/PycharmProjects/PPT_Background_Generation/pic_temp/pic_half_right.png"/>
          <p:cNvPicPr/>
          <p:nvPr userDrawn="1">
            <p:custDataLst>
              <p:tags r:id="rId2"/>
            </p:custDataLst>
          </p:nvPr>
        </p:nvPicPr>
        <p:blipFill>
          <a:blip r:embed="rId3" r:link="rId4"/>
          <a:stretch>
            <a:fillRect/>
          </a:stretch>
        </p:blipFill>
        <p:spPr>
          <a:xfrm>
            <a:off x="6434138" y="1397000"/>
            <a:ext cx="2709862" cy="4064000"/>
          </a:xfrm>
          <a:prstGeom prst="rect">
            <a:avLst/>
          </a:prstGeom>
          <a:noFill/>
          <a:ln w="9525">
            <a:noFill/>
          </a:ln>
        </p:spPr>
      </p:pic>
      <p:sp>
        <p:nvSpPr>
          <p:cNvPr id="3" name="副标题 2"/>
          <p:cNvSpPr>
            <a:spLocks noGrp="1"/>
          </p:cNvSpPr>
          <p:nvPr>
            <p:ph type="subTitle" idx="14" hasCustomPrompt="1"/>
          </p:nvPr>
        </p:nvSpPr>
        <p:spPr>
          <a:xfrm>
            <a:off x="1317784" y="3912235"/>
            <a:ext cx="4198620" cy="555625"/>
          </a:xfrm>
        </p:spPr>
        <p:txBody>
          <a:bodyPr vert="horz" wrap="square" lIns="0" tIns="0" rIns="0" bIns="0" anchor="ctr" anchorCtr="0">
            <a:normAutofit/>
          </a:bodyPr>
          <a:lstStyle>
            <a:lvl1pPr marL="0" marR="0" indent="0" algn="l" defTabSz="914400" rtl="0" eaLnBrk="1" fontAlgn="auto" latinLnBrk="0" hangingPunct="1">
              <a:lnSpc>
                <a:spcPct val="100000"/>
              </a:lnSpc>
              <a:spcBef>
                <a:spcPts val="0"/>
              </a:spcBef>
              <a:spcAft>
                <a:spcPts val="0"/>
              </a:spcAft>
              <a:buClrTx/>
              <a:buSzPts val="1600"/>
              <a:buFont typeface="Arial" panose="020B0604020202020204" pitchFamily="34" charset="0"/>
              <a:buNone/>
              <a:defRPr sz="2000" b="0" spc="200">
                <a:solidFill>
                  <a:schemeClr val="tx1">
                    <a:lumMod val="65000"/>
                    <a:lumOff val="35000"/>
                  </a:schemeClr>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fontAlgn="auto"/>
            <a:r>
              <a:rPr lang="zh-CN" altLang="en-US" strike="noStrike" noProof="1"/>
              <a:t>单击此处编辑副标题</a:t>
            </a:r>
            <a:endParaRPr lang="zh-CN" altLang="en-US" strike="noStrike" noProof="1"/>
          </a:p>
        </p:txBody>
      </p:sp>
      <p:sp>
        <p:nvSpPr>
          <p:cNvPr id="2" name="标题 1"/>
          <p:cNvSpPr>
            <a:spLocks noGrp="1"/>
          </p:cNvSpPr>
          <p:nvPr>
            <p:ph type="ctrTitle" idx="13" hasCustomPrompt="1"/>
          </p:nvPr>
        </p:nvSpPr>
        <p:spPr>
          <a:xfrm>
            <a:off x="1317546" y="2941321"/>
            <a:ext cx="4199096" cy="970915"/>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ts val="0"/>
              </a:spcAft>
              <a:buClrTx/>
              <a:buSzPts val="5400"/>
              <a:buFont typeface="Arial" panose="020B0604020202020204" pitchFamily="34" charset="0"/>
              <a:buNone/>
              <a:defRPr sz="5400" b="0" spc="500">
                <a:solidFill>
                  <a:schemeClr val="tx1">
                    <a:lumMod val="85000"/>
                    <a:lumOff val="15000"/>
                  </a:schemeClr>
                </a:solidFill>
                <a:latin typeface="Arial" panose="020B0604020202020204" pitchFamily="34" charset="0"/>
                <a:ea typeface="汉仪旗黑-85S" pitchFamily="18" charset="-122"/>
              </a:defRPr>
            </a:lvl1pPr>
          </a:lstStyle>
          <a:p>
            <a:pPr fontAlgn="auto"/>
            <a:r>
              <a:rPr lang="zh-CN" altLang="en-US" strike="noStrike" noProof="1"/>
              <a:t>编辑标题</a:t>
            </a:r>
            <a:endParaRPr lang="zh-CN" altLang="en-US" strike="noStrike" noProof="1"/>
          </a:p>
        </p:txBody>
      </p:sp>
      <p:sp>
        <p:nvSpPr>
          <p:cNvPr id="4" name="日期占位符 3"/>
          <p:cNvSpPr>
            <a:spLocks noGrp="1"/>
          </p:cNvSpPr>
          <p:nvPr>
            <p:ph type="dt" sz="half" idx="10"/>
            <p:custDataLst>
              <p:tags r:id="rId5"/>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6"/>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6" name="灯片编号占位符 5"/>
          <p:cNvSpPr>
            <a:spLocks noGrp="1"/>
          </p:cNvSpPr>
          <p:nvPr>
            <p:ph type="sldNum" sz="quarter" idx="12"/>
            <p:custDataLst>
              <p:tags r:id="rId7"/>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71683" name="图片 8"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71684" name="图片 7"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内容占位符 2"/>
          <p:cNvSpPr>
            <a:spLocks noGrp="1"/>
          </p:cNvSpPr>
          <p:nvPr>
            <p:ph sz="half" idx="1"/>
          </p:nvPr>
        </p:nvSpPr>
        <p:spPr>
          <a:xfrm>
            <a:off x="502448" y="952508"/>
            <a:ext cx="396243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952508"/>
            <a:ext cx="3962432" cy="5388907"/>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6" name="页脚占位符 5"/>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7" name="灯片编号占位符 6"/>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72707" name="图片 10"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72708" name="图片 9"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952508"/>
            <a:ext cx="3962432" cy="381003"/>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406525"/>
            <a:ext cx="39624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952508"/>
            <a:ext cx="396243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406525"/>
            <a:ext cx="396243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8" name="页脚占位符 7"/>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9" name="灯片编号占位符 8"/>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73731" name="图片 6" descr="../../1V994W2/Documents/Tencent%20Files/574576071/FileRecv/拼装素材/formiddle2/23/subject_holdleft_64,104,153_0_staid_full_0.png"/>
          <p:cNvPicPr/>
          <p:nvPr userDrawn="1">
            <p:custDataLst>
              <p:tags r:id="rId2"/>
            </p:custDataLst>
          </p:nvPr>
        </p:nvPicPr>
        <p:blipFill>
          <a:blip r:embed="rId3" r:link="rId4"/>
          <a:stretch>
            <a:fillRect/>
          </a:stretch>
        </p:blipFill>
        <p:spPr>
          <a:xfrm>
            <a:off x="228600" y="2193925"/>
            <a:ext cx="3292475" cy="2470150"/>
          </a:xfrm>
          <a:prstGeom prst="rect">
            <a:avLst/>
          </a:prstGeom>
          <a:noFill/>
          <a:ln w="9525">
            <a:noFill/>
          </a:ln>
        </p:spPr>
      </p:pic>
      <p:sp>
        <p:nvSpPr>
          <p:cNvPr id="6" name="任意多边形 6"/>
          <p:cNvSpPr/>
          <p:nvPr userDrawn="1">
            <p:custDataLst>
              <p:tags r:id="rId5"/>
            </p:custDataLst>
          </p:nvPr>
        </p:nvSpPr>
        <p:spPr>
          <a:xfrm>
            <a:off x="3659188" y="0"/>
            <a:ext cx="5484813" cy="6858000"/>
          </a:xfrm>
          <a:custGeom>
            <a:avLst/>
            <a:gdLst>
              <a:gd name="connsiteX0" fmla="*/ 1714500 w 7314000"/>
              <a:gd name="connsiteY0" fmla="*/ 0 h 6858000"/>
              <a:gd name="connsiteX1" fmla="*/ 7314000 w 7314000"/>
              <a:gd name="connsiteY1" fmla="*/ 0 h 6858000"/>
              <a:gd name="connsiteX2" fmla="*/ 7314000 w 7314000"/>
              <a:gd name="connsiteY2" fmla="*/ 6858000 h 6858000"/>
              <a:gd name="connsiteX3" fmla="*/ 0 w 7314000"/>
              <a:gd name="connsiteY3" fmla="*/ 6858000 h 6858000"/>
              <a:gd name="connsiteX4" fmla="*/ 1714500 w 731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4000" h="6858000">
                <a:moveTo>
                  <a:pt x="1714500" y="0"/>
                </a:moveTo>
                <a:lnTo>
                  <a:pt x="7314000" y="0"/>
                </a:lnTo>
                <a:lnTo>
                  <a:pt x="7314000" y="6858000"/>
                </a:lnTo>
                <a:lnTo>
                  <a:pt x="0" y="6858000"/>
                </a:lnTo>
                <a:lnTo>
                  <a:pt x="1714500" y="0"/>
                </a:lnTo>
                <a:close/>
              </a:path>
            </a:pathLst>
          </a:custGeom>
          <a:solidFill>
            <a:schemeClr val="tx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a:solidFill>
                  <a:schemeClr val="accent1">
                    <a:shade val="50000"/>
                    <a:alpha val="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p>
        </p:txBody>
      </p:sp>
      <p:sp>
        <p:nvSpPr>
          <p:cNvPr id="2" name="标题 1"/>
          <p:cNvSpPr>
            <a:spLocks noGrp="1"/>
          </p:cNvSpPr>
          <p:nvPr>
            <p:ph type="title"/>
          </p:nvPr>
        </p:nvSpPr>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6"/>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5" name="灯片编号占位符 4"/>
          <p:cNvSpPr>
            <a:spLocks noGrp="1"/>
          </p:cNvSpPr>
          <p:nvPr>
            <p:ph type="sldNum" sz="quarter" idx="12"/>
            <p:custDataLst>
              <p:tags r:id="rId8"/>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75779" name="图片 8"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75780" name="图片 7"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502448" y="443234"/>
            <a:ext cx="8139178"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952508"/>
            <a:ext cx="396243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952508"/>
            <a:ext cx="396243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9EFD9D74-47D9-4702-A33C-335B63B48DBF}"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7" name="灯片编号占位符 6"/>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FABC47A4-756D-490B-A52F-7D9E2C9FC05F}"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76803" name="图片 7"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76804" name="图片 6"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竖排标题 1"/>
          <p:cNvSpPr>
            <a:spLocks noGrp="1"/>
          </p:cNvSpPr>
          <p:nvPr>
            <p:ph type="title" orient="vert"/>
          </p:nvPr>
        </p:nvSpPr>
        <p:spPr>
          <a:xfrm>
            <a:off x="7928351" y="952508"/>
            <a:ext cx="713238"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952500"/>
            <a:ext cx="7371076" cy="5388907"/>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6" name="灯片编号占位符 5"/>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77827" name="图片 7"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77828" name="图片 5"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7" name="内容占位符 6"/>
          <p:cNvSpPr>
            <a:spLocks noGrp="1"/>
          </p:cNvSpPr>
          <p:nvPr>
            <p:ph sz="quarter" idx="13"/>
          </p:nvPr>
        </p:nvSpPr>
        <p:spPr>
          <a:xfrm>
            <a:off x="502448" y="952508"/>
            <a:ext cx="8139178" cy="5388907"/>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78851" name="图片 5" descr="../../1V994W2/PycharmProjects/PPT_Background_Generation/pic_temp/pic_sup.png"/>
          <p:cNvPicPr/>
          <p:nvPr userDrawn="1">
            <p:custDataLst>
              <p:tags r:id="rId2"/>
            </p:custDataLst>
          </p:nvPr>
        </p:nvPicPr>
        <p:blipFill>
          <a:blip r:embed="rId3" r:link="rId4"/>
          <a:stretch>
            <a:fillRect/>
          </a:stretch>
        </p:blipFill>
        <p:spPr>
          <a:xfrm>
            <a:off x="0" y="0"/>
            <a:ext cx="9144000" cy="6858000"/>
          </a:xfrm>
          <a:prstGeom prst="rect">
            <a:avLst/>
          </a:prstGeom>
          <a:noFill/>
          <a:ln w="9525">
            <a:noFill/>
          </a:ln>
        </p:spPr>
      </p:pic>
      <p:grpSp>
        <p:nvGrpSpPr>
          <p:cNvPr id="78852" name="组合 7"/>
          <p:cNvGrpSpPr/>
          <p:nvPr userDrawn="1"/>
        </p:nvGrpSpPr>
        <p:grpSpPr>
          <a:xfrm>
            <a:off x="3236913" y="2265363"/>
            <a:ext cx="2670175" cy="3079750"/>
            <a:chOff x="6798" y="2568"/>
            <a:chExt cx="5604" cy="4851"/>
          </a:xfrm>
        </p:grpSpPr>
        <p:sp>
          <p:nvSpPr>
            <p:cNvPr id="9" name="任意多边形 6"/>
            <p:cNvSpPr/>
            <p:nvPr>
              <p:custDataLst>
                <p:tags r:id="rId5"/>
              </p:custDataLst>
            </p:nvPr>
          </p:nvSpPr>
          <p:spPr>
            <a:xfrm rot="10800000">
              <a:off x="6798" y="6625"/>
              <a:ext cx="5605" cy="795"/>
            </a:xfrm>
            <a:custGeom>
              <a:avLst/>
              <a:gdLst>
                <a:gd name="connsiteX0" fmla="*/ 0 w 6430"/>
                <a:gd name="connsiteY0" fmla="*/ 1187 h 1232"/>
                <a:gd name="connsiteX1" fmla="*/ 0 w 6430"/>
                <a:gd name="connsiteY1" fmla="*/ 0 h 1232"/>
                <a:gd name="connsiteX2" fmla="*/ 6430 w 6430"/>
                <a:gd name="connsiteY2" fmla="*/ 0 h 1232"/>
                <a:gd name="connsiteX3" fmla="*/ 6430 w 6430"/>
                <a:gd name="connsiteY3" fmla="*/ 1232 h 1232"/>
              </a:gdLst>
              <a:ahLst/>
              <a:cxnLst>
                <a:cxn ang="0">
                  <a:pos x="connsiteX0" y="connsiteY0"/>
                </a:cxn>
                <a:cxn ang="0">
                  <a:pos x="connsiteX1" y="connsiteY1"/>
                </a:cxn>
                <a:cxn ang="0">
                  <a:pos x="connsiteX2" y="connsiteY2"/>
                </a:cxn>
                <a:cxn ang="0">
                  <a:pos x="connsiteX3" y="connsiteY3"/>
                </a:cxn>
              </a:cxnLst>
              <a:rect l="l" t="t" r="r" b="b"/>
              <a:pathLst>
                <a:path w="6430" h="1232">
                  <a:moveTo>
                    <a:pt x="0" y="1187"/>
                  </a:moveTo>
                  <a:lnTo>
                    <a:pt x="0" y="0"/>
                  </a:lnTo>
                  <a:lnTo>
                    <a:pt x="6430" y="0"/>
                  </a:lnTo>
                  <a:lnTo>
                    <a:pt x="6430" y="123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任意多边形 5"/>
            <p:cNvSpPr/>
            <p:nvPr>
              <p:custDataLst>
                <p:tags r:id="rId6"/>
              </p:custDataLst>
            </p:nvPr>
          </p:nvSpPr>
          <p:spPr>
            <a:xfrm>
              <a:off x="6798" y="2568"/>
              <a:ext cx="5605" cy="795"/>
            </a:xfrm>
            <a:custGeom>
              <a:avLst/>
              <a:gdLst>
                <a:gd name="connsiteX0" fmla="*/ 0 w 6430"/>
                <a:gd name="connsiteY0" fmla="*/ 1187 h 1232"/>
                <a:gd name="connsiteX1" fmla="*/ 0 w 6430"/>
                <a:gd name="connsiteY1" fmla="*/ 0 h 1232"/>
                <a:gd name="connsiteX2" fmla="*/ 6430 w 6430"/>
                <a:gd name="connsiteY2" fmla="*/ 0 h 1232"/>
                <a:gd name="connsiteX3" fmla="*/ 6430 w 6430"/>
                <a:gd name="connsiteY3" fmla="*/ 1232 h 1232"/>
              </a:gdLst>
              <a:ahLst/>
              <a:cxnLst>
                <a:cxn ang="0">
                  <a:pos x="connsiteX0" y="connsiteY0"/>
                </a:cxn>
                <a:cxn ang="0">
                  <a:pos x="connsiteX1" y="connsiteY1"/>
                </a:cxn>
                <a:cxn ang="0">
                  <a:pos x="connsiteX2" y="connsiteY2"/>
                </a:cxn>
                <a:cxn ang="0">
                  <a:pos x="connsiteX3" y="connsiteY3"/>
                </a:cxn>
              </a:cxnLst>
              <a:rect l="l" t="t" r="r" b="b"/>
              <a:pathLst>
                <a:path w="6430" h="1232">
                  <a:moveTo>
                    <a:pt x="0" y="1187"/>
                  </a:moveTo>
                  <a:lnTo>
                    <a:pt x="0" y="0"/>
                  </a:lnTo>
                  <a:lnTo>
                    <a:pt x="6430" y="0"/>
                  </a:lnTo>
                  <a:lnTo>
                    <a:pt x="6430" y="123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7" name="文本占位符 6"/>
          <p:cNvSpPr>
            <a:spLocks noGrp="1"/>
          </p:cNvSpPr>
          <p:nvPr>
            <p:ph type="body" idx="14" hasCustomPrompt="1"/>
          </p:nvPr>
        </p:nvSpPr>
        <p:spPr>
          <a:xfrm>
            <a:off x="2190750" y="4371023"/>
            <a:ext cx="4762500" cy="361315"/>
          </a:xfrm>
        </p:spPr>
        <p:txBody>
          <a:bodyPr vert="horz" wrap="square" lIns="0" tIns="0" rIns="0" bIns="0" anchor="t" anchorCtr="0">
            <a:normAutofit/>
          </a:bodyPr>
          <a:lstStyle>
            <a:lvl1pPr marL="0" marR="0" indent="0" algn="ctr" rtl="0" eaLnBrk="1" fontAlgn="auto">
              <a:lnSpc>
                <a:spcPct val="100000"/>
              </a:lnSpc>
              <a:spcBef>
                <a:spcPts val="0"/>
              </a:spcBef>
              <a:spcAft>
                <a:spcPts val="0"/>
              </a:spcAft>
              <a:buClrTx/>
              <a:buSzPts val="2000"/>
              <a:buFont typeface="Arial" panose="020B0604020202020204" pitchFamily="34" charset="0"/>
              <a:buNone/>
              <a:defRPr sz="2000" b="0" spc="200">
                <a:solidFill>
                  <a:schemeClr val="tx1">
                    <a:lumMod val="85000"/>
                    <a:lumOff val="15000"/>
                  </a:schemeClr>
                </a:solidFill>
                <a:latin typeface="Arial" panose="020B0604020202020204" pitchFamily="34" charset="0"/>
                <a:ea typeface="微软雅黑" panose="020B0503020204020204" charset="-122"/>
              </a:defRPr>
            </a:lvl1pPr>
          </a:lstStyle>
          <a:p>
            <a:pPr marL="228600" lvl="0" indent="-228600" algn="l" defTabSz="914400" rtl="0" eaLnBrk="1" fontAlgn="auto" latinLnBrk="0" hangingPunct="1">
              <a:lnSpc>
                <a:spcPct val="130000"/>
              </a:lnSpc>
              <a:spcBef>
                <a:spcPts val="0"/>
              </a:spcBef>
              <a:spcAft>
                <a:spcPts val="1000"/>
              </a:spcAft>
              <a:buClr>
                <a:schemeClr val="tx1">
                  <a:lumMod val="65000"/>
                  <a:lumOff val="35000"/>
                </a:schemeClr>
              </a:buClr>
              <a:buSzPts val="2000"/>
              <a:buFont typeface="Arial" panose="020B0604020202020204" pitchFamily="34" charset="0"/>
              <a:buNone/>
            </a:pPr>
            <a:r>
              <a:rPr lang="zh-CN" altLang="en-US" strike="noStrike" noProof="1"/>
              <a:t>单击此处编辑副标题</a:t>
            </a:r>
            <a:endParaRPr lang="zh-CN" altLang="en-US" strike="noStrike" noProof="1"/>
          </a:p>
        </p:txBody>
      </p:sp>
      <p:sp>
        <p:nvSpPr>
          <p:cNvPr id="2" name="标题 1"/>
          <p:cNvSpPr>
            <a:spLocks noGrp="1"/>
          </p:cNvSpPr>
          <p:nvPr>
            <p:ph type="title" idx="13" hasCustomPrompt="1"/>
          </p:nvPr>
        </p:nvSpPr>
        <p:spPr>
          <a:xfrm>
            <a:off x="2560320" y="2911793"/>
            <a:ext cx="4024313" cy="1398905"/>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ts val="0"/>
              </a:spcAft>
              <a:buClrTx/>
              <a:buSzPts val="8000"/>
              <a:buNone/>
              <a:defRPr sz="8000" b="0" spc="1000">
                <a:solidFill>
                  <a:schemeClr val="tx1">
                    <a:lumMod val="85000"/>
                    <a:lumOff val="15000"/>
                  </a:schemeClr>
                </a:solidFill>
                <a:latin typeface="Arial" panose="020B0604020202020204" pitchFamily="34" charset="0"/>
                <a:ea typeface="汉仪旗黑-85S" pitchFamily="18" charset="-122"/>
              </a:defRPr>
            </a:lvl1pPr>
          </a:lstStyle>
          <a:p>
            <a:pPr fontAlgn="auto"/>
            <a:r>
              <a:rPr lang="zh-CN" altLang="en-US" strike="noStrike" noProof="1"/>
              <a:t>编辑标题</a:t>
            </a:r>
            <a:endParaRPr lang="zh-CN" altLang="en-US" strike="noStrike" noProof="1"/>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79875" name="图片 6" descr="../../1V994W2/PycharmProjects/PPT_Background_Generation/pic_temp/0_pic_quater_left_up.png"/>
          <p:cNvPicPr/>
          <p:nvPr userDrawn="1">
            <p:custDataLst>
              <p:tags r:id="rId2"/>
            </p:custDataLst>
          </p:nvPr>
        </p:nvPicPr>
        <p:blipFill>
          <a:blip r:embed="rId3" r:link="rId4"/>
          <a:stretch>
            <a:fillRect/>
          </a:stretch>
        </p:blipFill>
        <p:spPr>
          <a:xfrm>
            <a:off x="0" y="0"/>
            <a:ext cx="539750" cy="682625"/>
          </a:xfrm>
          <a:prstGeom prst="rect">
            <a:avLst/>
          </a:prstGeom>
          <a:noFill/>
          <a:ln w="9525">
            <a:noFill/>
          </a:ln>
        </p:spPr>
      </p:pic>
      <p:pic>
        <p:nvPicPr>
          <p:cNvPr id="79876" name="图片 5" descr="../../1V994W2/PycharmProjects/PPT_Background_Generation/pic_temp/1_pic_quater_right_up.png"/>
          <p:cNvPicPr/>
          <p:nvPr userDrawn="1">
            <p:custDataLst>
              <p:tags r:id="rId5"/>
            </p:custDataLst>
          </p:nvPr>
        </p:nvPicPr>
        <p:blipFill>
          <a:blip r:embed="rId6" r:link="rId4"/>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19075" y="303213"/>
            <a:ext cx="8705850" cy="625157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80900" name="图片 8" descr="../../1V994W2/PycharmProjects/PPT_Background_Generation/pic_temp/0_pic_quater_left_up.png"/>
          <p:cNvPicPr/>
          <p:nvPr userDrawn="1">
            <p:custDataLst>
              <p:tags r:id="rId3"/>
            </p:custDataLst>
          </p:nvPr>
        </p:nvPicPr>
        <p:blipFill>
          <a:blip r:embed="rId4" r:link="rId5"/>
          <a:stretch>
            <a:fillRect/>
          </a:stretch>
        </p:blipFill>
        <p:spPr>
          <a:xfrm>
            <a:off x="0" y="0"/>
            <a:ext cx="539750" cy="682625"/>
          </a:xfrm>
          <a:prstGeom prst="rect">
            <a:avLst/>
          </a:prstGeom>
          <a:noFill/>
          <a:ln w="9525">
            <a:noFill/>
          </a:ln>
        </p:spPr>
      </p:pic>
      <p:pic>
        <p:nvPicPr>
          <p:cNvPr id="80901" name="图片 7" descr="../../1V994W2/PycharmProjects/PPT_Background_Generation/pic_temp/1_pic_quater_right_up.png"/>
          <p:cNvPicPr/>
          <p:nvPr userDrawn="1">
            <p:custDataLst>
              <p:tags r:id="rId6"/>
            </p:custDataLst>
          </p:nvPr>
        </p:nvPicPr>
        <p:blipFill>
          <a:blip r:embed="rId7" r:link="rId5"/>
          <a:stretch>
            <a:fillRect/>
          </a:stretch>
        </p:blipFill>
        <p:spPr>
          <a:xfrm>
            <a:off x="8604250" y="0"/>
            <a:ext cx="539750" cy="611188"/>
          </a:xfrm>
          <a:prstGeom prst="rect">
            <a:avLst/>
          </a:prstGeom>
          <a:noFill/>
          <a:ln w="9525">
            <a:noFill/>
          </a:ln>
        </p:spPr>
      </p:pic>
      <p:sp>
        <p:nvSpPr>
          <p:cNvPr id="2" name="标题 1"/>
          <p:cNvSpPr>
            <a:spLocks noGrp="1"/>
          </p:cNvSpPr>
          <p:nvPr>
            <p:ph type="title" hasCustomPrompt="1"/>
          </p:nvPr>
        </p:nvSpPr>
        <p:spPr>
          <a:xfrm>
            <a:off x="961200" y="1249200"/>
            <a:ext cx="7219800" cy="723600"/>
          </a:xfrm>
        </p:spPr>
        <p:txBody>
          <a:bodyPr wrap="square" anchor="ctr">
            <a:normAutofit/>
          </a:bodyPr>
          <a:lstStyle>
            <a:lvl1pPr>
              <a:defRPr sz="32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2163600"/>
            <a:ext cx="7219950" cy="3445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3617913" cy="68580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81924" name="图片 7" descr="../../1V994W2/PycharmProjects/PPT_Background_Generation/pic_temp/0_pic_quater_left_up.png"/>
          <p:cNvPicPr/>
          <p:nvPr userDrawn="1">
            <p:custDataLst>
              <p:tags r:id="rId3"/>
            </p:custDataLst>
          </p:nvPr>
        </p:nvPicPr>
        <p:blipFill>
          <a:blip r:embed="rId4" r:link="rId5"/>
          <a:stretch>
            <a:fillRect/>
          </a:stretch>
        </p:blipFill>
        <p:spPr>
          <a:xfrm>
            <a:off x="8604250" y="0"/>
            <a:ext cx="539750" cy="682625"/>
          </a:xfrm>
          <a:prstGeom prst="rect">
            <a:avLst/>
          </a:prstGeom>
          <a:noFill/>
          <a:ln w="9525">
            <a:noFill/>
          </a:ln>
        </p:spPr>
      </p:pic>
      <p:sp>
        <p:nvSpPr>
          <p:cNvPr id="2" name="标题 1"/>
          <p:cNvSpPr>
            <a:spLocks noGrp="1"/>
          </p:cNvSpPr>
          <p:nvPr>
            <p:ph type="title" hasCustomPrompt="1"/>
          </p:nvPr>
        </p:nvSpPr>
        <p:spPr>
          <a:xfrm>
            <a:off x="437400" y="770400"/>
            <a:ext cx="2970000" cy="882000"/>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1764000"/>
            <a:ext cx="2967300" cy="4093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3825900" y="769938"/>
            <a:ext cx="4860000" cy="5087937"/>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6"/>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8"/>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9144000" cy="266382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82948" name="图片 9" descr="../../1V994W2/PycharmProjects/PPT_Background_Generation/pic_temp/0_pic_quater_left_up.png"/>
          <p:cNvPicPr/>
          <p:nvPr userDrawn="1">
            <p:custDataLst>
              <p:tags r:id="rId3"/>
            </p:custDataLst>
          </p:nvPr>
        </p:nvPicPr>
        <p:blipFill>
          <a:blip r:embed="rId4" r:link="rId5"/>
          <a:stretch>
            <a:fillRect/>
          </a:stretch>
        </p:blipFill>
        <p:spPr>
          <a:xfrm>
            <a:off x="0" y="0"/>
            <a:ext cx="539750" cy="682625"/>
          </a:xfrm>
          <a:prstGeom prst="rect">
            <a:avLst/>
          </a:prstGeom>
          <a:noFill/>
          <a:ln w="9525">
            <a:noFill/>
          </a:ln>
        </p:spPr>
      </p:pic>
      <p:pic>
        <p:nvPicPr>
          <p:cNvPr id="82949" name="图片 7" descr="../../1V994W2/PycharmProjects/PPT_Background_Generation/pic_temp/1_pic_quater_right_up.png"/>
          <p:cNvPicPr/>
          <p:nvPr userDrawn="1">
            <p:custDataLst>
              <p:tags r:id="rId6"/>
            </p:custDataLst>
          </p:nvPr>
        </p:nvPicPr>
        <p:blipFill>
          <a:blip r:embed="rId7" r:link="rId5"/>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459000" y="781200"/>
            <a:ext cx="8232300" cy="626400"/>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a:t>单击此处编辑母版标题样式</a:t>
            </a:r>
            <a:endParaRPr lang="zh-CN" altLang="en-US" strike="noStrike" noProof="1"/>
          </a:p>
        </p:txBody>
      </p:sp>
      <p:sp>
        <p:nvSpPr>
          <p:cNvPr id="7" name="文本占位符 6"/>
          <p:cNvSpPr>
            <a:spLocks noGrp="1"/>
          </p:cNvSpPr>
          <p:nvPr>
            <p:ph type="body" sz="quarter" idx="13"/>
          </p:nvPr>
        </p:nvSpPr>
        <p:spPr>
          <a:xfrm>
            <a:off x="459000" y="1659600"/>
            <a:ext cx="8231981" cy="828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2808000"/>
            <a:ext cx="8224200" cy="3430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9200"/>
            <a:ext cx="9144000" cy="18288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83972" name="图片 9" descr="../../1V994W2/PycharmProjects/PPT_Background_Generation/pic_temp/0_pic_quater_left_up.png"/>
          <p:cNvPicPr/>
          <p:nvPr userDrawn="1">
            <p:custDataLst>
              <p:tags r:id="rId3"/>
            </p:custDataLst>
          </p:nvPr>
        </p:nvPicPr>
        <p:blipFill>
          <a:blip r:embed="rId4" r:link="rId5"/>
          <a:stretch>
            <a:fillRect/>
          </a:stretch>
        </p:blipFill>
        <p:spPr>
          <a:xfrm>
            <a:off x="0" y="0"/>
            <a:ext cx="539750" cy="682625"/>
          </a:xfrm>
          <a:prstGeom prst="rect">
            <a:avLst/>
          </a:prstGeom>
          <a:noFill/>
          <a:ln w="9525">
            <a:noFill/>
          </a:ln>
        </p:spPr>
      </p:pic>
      <p:pic>
        <p:nvPicPr>
          <p:cNvPr id="83973" name="图片 7" descr="../../1V994W2/PycharmProjects/PPT_Background_Generation/pic_temp/1_pic_quater_right_up.png"/>
          <p:cNvPicPr/>
          <p:nvPr userDrawn="1">
            <p:custDataLst>
              <p:tags r:id="rId6"/>
            </p:custDataLst>
          </p:nvPr>
        </p:nvPicPr>
        <p:blipFill>
          <a:blip r:embed="rId7" r:link="rId5"/>
          <a:stretch>
            <a:fillRect/>
          </a:stretch>
        </p:blipFill>
        <p:spPr>
          <a:xfrm>
            <a:off x="8604250" y="0"/>
            <a:ext cx="539750" cy="611188"/>
          </a:xfrm>
          <a:prstGeom prst="rect">
            <a:avLst/>
          </a:prstGeom>
          <a:noFill/>
          <a:ln w="9525">
            <a:noFill/>
          </a:ln>
        </p:spPr>
      </p:pic>
      <p:sp>
        <p:nvSpPr>
          <p:cNvPr id="2" name="标题 1"/>
          <p:cNvSpPr>
            <a:spLocks noGrp="1"/>
          </p:cNvSpPr>
          <p:nvPr>
            <p:ph type="title"/>
          </p:nvPr>
        </p:nvSpPr>
        <p:spPr>
          <a:xfrm>
            <a:off x="453600" y="669600"/>
            <a:ext cx="8232300" cy="565200"/>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1681200"/>
            <a:ext cx="8243100" cy="321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文本占位符 8"/>
          <p:cNvSpPr>
            <a:spLocks noGrp="1"/>
          </p:cNvSpPr>
          <p:nvPr>
            <p:ph type="body" sz="quarter" idx="14"/>
          </p:nvPr>
        </p:nvSpPr>
        <p:spPr>
          <a:xfrm>
            <a:off x="445500" y="5180400"/>
            <a:ext cx="8251200" cy="10116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9144000" cy="9144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84996" name="图片 11" descr="../../1V994W2/PycharmProjects/PPT_Background_Generation/pic_temp/0_pic_quater_left_up.png"/>
          <p:cNvPicPr/>
          <p:nvPr userDrawn="1">
            <p:custDataLst>
              <p:tags r:id="rId3"/>
            </p:custDataLst>
          </p:nvPr>
        </p:nvPicPr>
        <p:blipFill>
          <a:blip r:embed="rId4" r:link="rId5"/>
          <a:stretch>
            <a:fillRect/>
          </a:stretch>
        </p:blipFill>
        <p:spPr>
          <a:xfrm>
            <a:off x="8604250" y="6175375"/>
            <a:ext cx="539750" cy="682625"/>
          </a:xfrm>
          <a:prstGeom prst="rect">
            <a:avLst/>
          </a:prstGeom>
          <a:noFill/>
          <a:ln w="9525">
            <a:noFill/>
          </a:ln>
        </p:spPr>
      </p:pic>
      <p:pic>
        <p:nvPicPr>
          <p:cNvPr id="84997" name="图片 9" descr="../../1V994W2/PycharmProjects/PPT_Background_Generation/pic_temp/1_pic_quater_right_up.png"/>
          <p:cNvPicPr/>
          <p:nvPr userDrawn="1">
            <p:custDataLst>
              <p:tags r:id="rId6"/>
            </p:custDataLst>
          </p:nvPr>
        </p:nvPicPr>
        <p:blipFill>
          <a:blip r:embed="rId7" r:link="rId5"/>
          <a:stretch>
            <a:fillRect/>
          </a:stretch>
        </p:blipFill>
        <p:spPr>
          <a:xfrm>
            <a:off x="0" y="6246813"/>
            <a:ext cx="539750" cy="611187"/>
          </a:xfrm>
          <a:prstGeom prst="rect">
            <a:avLst/>
          </a:prstGeom>
          <a:noFill/>
          <a:ln w="9525">
            <a:noFill/>
          </a:ln>
        </p:spPr>
      </p:pic>
      <p:sp>
        <p:nvSpPr>
          <p:cNvPr id="2" name="标题 1"/>
          <p:cNvSpPr>
            <a:spLocks noGrp="1"/>
          </p:cNvSpPr>
          <p:nvPr>
            <p:ph type="title"/>
          </p:nvPr>
        </p:nvSpPr>
        <p:spPr>
          <a:xfrm>
            <a:off x="434700" y="237600"/>
            <a:ext cx="8278200"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1663200"/>
            <a:ext cx="40068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4681800" y="1663200"/>
            <a:ext cx="40257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11" name="文本占位符 10"/>
          <p:cNvSpPr>
            <a:spLocks noGrp="1"/>
          </p:cNvSpPr>
          <p:nvPr>
            <p:ph type="body" sz="quarter" idx="15"/>
          </p:nvPr>
        </p:nvSpPr>
        <p:spPr>
          <a:xfrm>
            <a:off x="429300" y="4816800"/>
            <a:ext cx="40068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4813200"/>
            <a:ext cx="40257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4088"/>
            <a:ext cx="9144000" cy="494982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p>
        </p:txBody>
      </p:sp>
      <p:pic>
        <p:nvPicPr>
          <p:cNvPr id="86020" name="图片 8" descr="../../1V994W2/PycharmProjects/PPT_Background_Generation/pic_temp/0_pic_quater_left_up.png"/>
          <p:cNvPicPr/>
          <p:nvPr userDrawn="1">
            <p:custDataLst>
              <p:tags r:id="rId3"/>
            </p:custDataLst>
          </p:nvPr>
        </p:nvPicPr>
        <p:blipFill>
          <a:blip r:embed="rId4" r:link="rId5"/>
          <a:stretch>
            <a:fillRect/>
          </a:stretch>
        </p:blipFill>
        <p:spPr>
          <a:xfrm>
            <a:off x="7929563" y="5322888"/>
            <a:ext cx="1214437" cy="1535112"/>
          </a:xfrm>
          <a:prstGeom prst="rect">
            <a:avLst/>
          </a:prstGeom>
          <a:noFill/>
          <a:ln w="9525">
            <a:noFill/>
          </a:ln>
        </p:spPr>
      </p:pic>
      <p:pic>
        <p:nvPicPr>
          <p:cNvPr id="86021" name="图片 7" descr="../../1V994W2/PycharmProjects/PPT_Background_Generation/pic_temp/1_pic_quater_right_up.png"/>
          <p:cNvPicPr/>
          <p:nvPr userDrawn="1">
            <p:custDataLst>
              <p:tags r:id="rId6"/>
            </p:custDataLst>
          </p:nvPr>
        </p:nvPicPr>
        <p:blipFill>
          <a:blip r:embed="rId7" r:link="rId5"/>
          <a:stretch>
            <a:fillRect/>
          </a:stretch>
        </p:blipFill>
        <p:spPr>
          <a:xfrm>
            <a:off x="0" y="5483225"/>
            <a:ext cx="1214438" cy="1374775"/>
          </a:xfrm>
          <a:prstGeom prst="rect">
            <a:avLst/>
          </a:prstGeom>
          <a:noFill/>
          <a:ln w="9525">
            <a:noFill/>
          </a:ln>
        </p:spPr>
      </p:pic>
      <p:sp>
        <p:nvSpPr>
          <p:cNvPr id="2" name="标题 1"/>
          <p:cNvSpPr>
            <a:spLocks noGrp="1"/>
          </p:cNvSpPr>
          <p:nvPr>
            <p:ph type="title" hasCustomPrompt="1"/>
          </p:nvPr>
        </p:nvSpPr>
        <p:spPr>
          <a:xfrm>
            <a:off x="1142100" y="1339200"/>
            <a:ext cx="6858000" cy="2386800"/>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3862800"/>
            <a:ext cx="685800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wrap="square" lIns="91440" tIns="45720" rIns="91440" bIns="45720" rtlCol="0" anchor="ctr">
            <a:normAutofit/>
          </a:bodyPr>
          <a:lstStyle>
            <a:lvl1pPr>
              <a:defRPr>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tags" Target="../tags/tag35.xml"/><Relationship Id="rId2" Type="http://schemas.openxmlformats.org/officeDocument/2006/relationships/slideLayout" Target="../slideLayouts/slideLayout2.xml"/><Relationship Id="rId19" Type="http://schemas.openxmlformats.org/officeDocument/2006/relationships/tags" Target="../tags/tag34.xml"/><Relationship Id="rId18" Type="http://schemas.openxmlformats.org/officeDocument/2006/relationships/tags" Target="../tags/tag33.xml"/><Relationship Id="rId17" Type="http://schemas.openxmlformats.org/officeDocument/2006/relationships/tags" Target="../tags/tag32.xml"/><Relationship Id="rId16" Type="http://schemas.openxmlformats.org/officeDocument/2006/relationships/tags" Target="../tags/tag31.xml"/><Relationship Id="rId15" Type="http://schemas.openxmlformats.org/officeDocument/2006/relationships/tags" Target="../tags/tag30.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6" Type="http://schemas.openxmlformats.org/officeDocument/2006/relationships/theme" Target="../theme/theme2.xml"/><Relationship Id="rId25" Type="http://schemas.openxmlformats.org/officeDocument/2006/relationships/tags" Target="../tags/tag133.xml"/><Relationship Id="rId24" Type="http://schemas.openxmlformats.org/officeDocument/2006/relationships/tags" Target="../tags/tag132.xml"/><Relationship Id="rId23" Type="http://schemas.openxmlformats.org/officeDocument/2006/relationships/tags" Target="../tags/tag131.xml"/><Relationship Id="rId22" Type="http://schemas.openxmlformats.org/officeDocument/2006/relationships/tags" Target="../tags/tag130.xml"/><Relationship Id="rId21" Type="http://schemas.openxmlformats.org/officeDocument/2006/relationships/tags" Target="../tags/tag129.xml"/><Relationship Id="rId20" Type="http://schemas.openxmlformats.org/officeDocument/2006/relationships/tags" Target="../tags/tag128.xml"/><Relationship Id="rId2" Type="http://schemas.openxmlformats.org/officeDocument/2006/relationships/slideLayout" Target="../slideLayouts/slideLayout16.xml"/><Relationship Id="rId19" Type="http://schemas.openxmlformats.org/officeDocument/2006/relationships/slideLayout" Target="../slideLayouts/slideLayout33.xml"/><Relationship Id="rId18" Type="http://schemas.openxmlformats.org/officeDocument/2006/relationships/slideLayout" Target="../slideLayouts/slideLayout32.xml"/><Relationship Id="rId17" Type="http://schemas.openxmlformats.org/officeDocument/2006/relationships/slideLayout" Target="../slideLayouts/slideLayout31.xml"/><Relationship Id="rId16" Type="http://schemas.openxmlformats.org/officeDocument/2006/relationships/slideLayout" Target="../slideLayouts/slideLayout30.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5" Type="http://schemas.openxmlformats.org/officeDocument/2006/relationships/theme" Target="../theme/theme3.xml"/><Relationship Id="rId24" Type="http://schemas.openxmlformats.org/officeDocument/2006/relationships/tags" Target="../tags/tag231.xml"/><Relationship Id="rId23" Type="http://schemas.openxmlformats.org/officeDocument/2006/relationships/tags" Target="../tags/tag230.xml"/><Relationship Id="rId22" Type="http://schemas.openxmlformats.org/officeDocument/2006/relationships/tags" Target="../tags/tag229.xml"/><Relationship Id="rId21" Type="http://schemas.openxmlformats.org/officeDocument/2006/relationships/tags" Target="../tags/tag228.xml"/><Relationship Id="rId20" Type="http://schemas.openxmlformats.org/officeDocument/2006/relationships/tags" Target="../tags/tag227.xml"/><Relationship Id="rId2" Type="http://schemas.openxmlformats.org/officeDocument/2006/relationships/slideLayout" Target="../slideLayouts/slideLayout35.xml"/><Relationship Id="rId19" Type="http://schemas.openxmlformats.org/officeDocument/2006/relationships/tags" Target="../tags/tag226.xml"/><Relationship Id="rId18" Type="http://schemas.openxmlformats.org/officeDocument/2006/relationships/slideLayout" Target="../slideLayouts/slideLayout51.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60.xml"/><Relationship Id="rId8" Type="http://schemas.openxmlformats.org/officeDocument/2006/relationships/slideLayout" Target="../slideLayouts/slideLayout59.xml"/><Relationship Id="rId7" Type="http://schemas.openxmlformats.org/officeDocument/2006/relationships/slideLayout" Target="../slideLayouts/slideLayout58.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3" Type="http://schemas.openxmlformats.org/officeDocument/2006/relationships/slideLayout" Target="../slideLayouts/slideLayout54.xml"/><Relationship Id="rId25" Type="http://schemas.openxmlformats.org/officeDocument/2006/relationships/theme" Target="../theme/theme4.xml"/><Relationship Id="rId24" Type="http://schemas.openxmlformats.org/officeDocument/2006/relationships/tags" Target="../tags/tag329.xml"/><Relationship Id="rId23" Type="http://schemas.openxmlformats.org/officeDocument/2006/relationships/tags" Target="../tags/tag328.xml"/><Relationship Id="rId22" Type="http://schemas.openxmlformats.org/officeDocument/2006/relationships/tags" Target="../tags/tag327.xml"/><Relationship Id="rId21" Type="http://schemas.openxmlformats.org/officeDocument/2006/relationships/tags" Target="../tags/tag326.xml"/><Relationship Id="rId20" Type="http://schemas.openxmlformats.org/officeDocument/2006/relationships/tags" Target="../tags/tag325.xml"/><Relationship Id="rId2" Type="http://schemas.openxmlformats.org/officeDocument/2006/relationships/slideLayout" Target="../slideLayouts/slideLayout53.xml"/><Relationship Id="rId19" Type="http://schemas.openxmlformats.org/officeDocument/2006/relationships/tags" Target="../tags/tag324.xml"/><Relationship Id="rId18" Type="http://schemas.openxmlformats.org/officeDocument/2006/relationships/slideLayout" Target="../slideLayouts/slideLayout69.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78.xml"/><Relationship Id="rId8" Type="http://schemas.openxmlformats.org/officeDocument/2006/relationships/slideLayout" Target="../slideLayouts/slideLayout77.xml"/><Relationship Id="rId7" Type="http://schemas.openxmlformats.org/officeDocument/2006/relationships/slideLayout" Target="../slideLayouts/slideLayout76.xml"/><Relationship Id="rId6" Type="http://schemas.openxmlformats.org/officeDocument/2006/relationships/slideLayout" Target="../slideLayouts/slideLayout75.xml"/><Relationship Id="rId5" Type="http://schemas.openxmlformats.org/officeDocument/2006/relationships/slideLayout" Target="../slideLayouts/slideLayout74.xml"/><Relationship Id="rId4" Type="http://schemas.openxmlformats.org/officeDocument/2006/relationships/slideLayout" Target="../slideLayouts/slideLayout73.xml"/><Relationship Id="rId3" Type="http://schemas.openxmlformats.org/officeDocument/2006/relationships/slideLayout" Target="../slideLayouts/slideLayout72.xml"/><Relationship Id="rId25" Type="http://schemas.openxmlformats.org/officeDocument/2006/relationships/theme" Target="../theme/theme5.xml"/><Relationship Id="rId24" Type="http://schemas.openxmlformats.org/officeDocument/2006/relationships/tags" Target="../tags/tag427.xml"/><Relationship Id="rId23" Type="http://schemas.openxmlformats.org/officeDocument/2006/relationships/tags" Target="../tags/tag426.xml"/><Relationship Id="rId22" Type="http://schemas.openxmlformats.org/officeDocument/2006/relationships/tags" Target="../tags/tag425.xml"/><Relationship Id="rId21" Type="http://schemas.openxmlformats.org/officeDocument/2006/relationships/tags" Target="../tags/tag424.xml"/><Relationship Id="rId20" Type="http://schemas.openxmlformats.org/officeDocument/2006/relationships/tags" Target="../tags/tag423.xml"/><Relationship Id="rId2" Type="http://schemas.openxmlformats.org/officeDocument/2006/relationships/slideLayout" Target="../slideLayouts/slideLayout71.xml"/><Relationship Id="rId19" Type="http://schemas.openxmlformats.org/officeDocument/2006/relationships/tags" Target="../tags/tag422.xml"/><Relationship Id="rId18" Type="http://schemas.openxmlformats.org/officeDocument/2006/relationships/slideLayout" Target="../slideLayouts/slideLayout87.xml"/><Relationship Id="rId17" Type="http://schemas.openxmlformats.org/officeDocument/2006/relationships/slideLayout" Target="../slideLayouts/slideLayout86.xml"/><Relationship Id="rId16" Type="http://schemas.openxmlformats.org/officeDocument/2006/relationships/slideLayout" Target="../slideLayouts/slideLayout85.xml"/><Relationship Id="rId15" Type="http://schemas.openxmlformats.org/officeDocument/2006/relationships/slideLayout" Target="../slideLayouts/slideLayout84.xml"/><Relationship Id="rId14" Type="http://schemas.openxmlformats.org/officeDocument/2006/relationships/slideLayout" Target="../slideLayouts/slideLayout83.xml"/><Relationship Id="rId13" Type="http://schemas.openxmlformats.org/officeDocument/2006/relationships/slideLayout" Target="../slideLayouts/slideLayout82.xml"/><Relationship Id="rId12" Type="http://schemas.openxmlformats.org/officeDocument/2006/relationships/slideLayout" Target="../slideLayouts/slideLayout81.xml"/><Relationship Id="rId11" Type="http://schemas.openxmlformats.org/officeDocument/2006/relationships/slideLayout" Target="../slideLayouts/slideLayout80.xml"/><Relationship Id="rId10" Type="http://schemas.openxmlformats.org/officeDocument/2006/relationships/slideLayout" Target="../slideLayouts/slideLayout79.xml"/><Relationship Id="rId1"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占位符 1"/>
          <p:cNvSpPr>
            <a:spLocks noGrp="1"/>
          </p:cNvSpPr>
          <p:nvPr>
            <p:ph type="title"/>
            <p:custDataLst>
              <p:tags r:id="rId15"/>
            </p:custDataLst>
          </p:nvPr>
        </p:nvSpPr>
        <p:spPr>
          <a:xfrm>
            <a:off x="501650" y="442913"/>
            <a:ext cx="8140700" cy="442912"/>
          </a:xfrm>
          <a:prstGeom prst="rect">
            <a:avLst/>
          </a:prstGeom>
          <a:noFill/>
          <a:ln w="9525">
            <a:noFill/>
          </a:ln>
        </p:spPr>
        <p:txBody>
          <a:bodyPr vert="horz" lIns="101600" tIns="38100" rIns="76200" bIns="38100" anchor="t" anchorCtr="0"/>
          <a:p>
            <a:pPr lvl="0"/>
            <a:r>
              <a:rPr lang="zh-CN" altLang="en-US" dirty="0"/>
              <a:t>单击此处编辑母版标题样式</a:t>
            </a:r>
            <a:endParaRPr lang="zh-CN" altLang="en-US" dirty="0"/>
          </a:p>
        </p:txBody>
      </p:sp>
      <p:sp>
        <p:nvSpPr>
          <p:cNvPr id="1027" name="文本占位符 2"/>
          <p:cNvSpPr>
            <a:spLocks noGrp="1"/>
          </p:cNvSpPr>
          <p:nvPr>
            <p:ph type="body"/>
            <p:custDataLst>
              <p:tags r:id="rId16"/>
            </p:custDataLst>
          </p:nvPr>
        </p:nvSpPr>
        <p:spPr>
          <a:xfrm>
            <a:off x="501650" y="952500"/>
            <a:ext cx="8140700" cy="5389563"/>
          </a:xfrm>
          <a:prstGeom prst="rect">
            <a:avLst/>
          </a:prstGeom>
          <a:noFill/>
          <a:ln w="9525">
            <a:noFill/>
          </a:ln>
        </p:spPr>
        <p:txBody>
          <a:bodyPr vert="horz" lIns="101600" tIns="0" rIns="82550" bIns="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7"/>
            </p:custDataLst>
          </p:nvPr>
        </p:nvSpPr>
        <p:spPr>
          <a:xfrm>
            <a:off x="660400" y="6350000"/>
            <a:ext cx="2024063" cy="315913"/>
          </a:xfrm>
          <a:prstGeom prst="rect">
            <a:avLst/>
          </a:prstGeom>
        </p:spPr>
        <p:txBody>
          <a:bodyPr vert="horz" lIns="91440" tIns="45720" rIns="91440" bIns="45720" rtlCol="0" anchor="ctr">
            <a:normAutofit/>
          </a:bodyPr>
          <a:lstStyle>
            <a:lvl1pPr algn="l">
              <a:defRPr sz="900" u="none" strike="noStrike" kern="1200" cap="none" spc="0" normalizeH="0">
                <a:solidFill>
                  <a:schemeClr val="tx1">
                    <a:tint val="75000"/>
                  </a:schemeClr>
                </a:solidFill>
                <a:uFillTx/>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3"/>
            <p:custDataLst>
              <p:tags r:id="rId18"/>
            </p:custDataLst>
          </p:nvPr>
        </p:nvSpPr>
        <p:spPr>
          <a:xfrm>
            <a:off x="3087688" y="6350000"/>
            <a:ext cx="2968625" cy="315913"/>
          </a:xfrm>
          <a:prstGeom prst="rect">
            <a:avLst/>
          </a:prstGeom>
        </p:spPr>
        <p:txBody>
          <a:bodyPr vert="horz" lIns="91440" tIns="45720" rIns="91440" bIns="45720" rtlCol="0" anchor="ctr">
            <a:normAutofit/>
          </a:bodyPr>
          <a:lstStyle>
            <a:lvl1pPr algn="ctr">
              <a:defRPr sz="900" u="none" strike="noStrike" kern="1200" cap="none" spc="0" normalizeH="0">
                <a:solidFill>
                  <a:schemeClr val="tx1">
                    <a:tint val="75000"/>
                  </a:schemeClr>
                </a:solidFill>
                <a:uFillTx/>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6" name="灯片编号占位符 5"/>
          <p:cNvSpPr>
            <a:spLocks noGrp="1"/>
          </p:cNvSpPr>
          <p:nvPr>
            <p:ph type="sldNum" sz="quarter" idx="4"/>
            <p:custDataLst>
              <p:tags r:id="rId19"/>
            </p:custDataLst>
          </p:nvPr>
        </p:nvSpPr>
        <p:spPr>
          <a:xfrm>
            <a:off x="6457950" y="6350000"/>
            <a:ext cx="2025650" cy="315913"/>
          </a:xfrm>
          <a:prstGeom prst="rect">
            <a:avLst/>
          </a:prstGeom>
        </p:spPr>
        <p:txBody>
          <a:bodyPr vert="horz" lIns="91440" tIns="45720" rIns="91440" bIns="45720" rtlCol="0" anchor="ctr">
            <a:normAutofit/>
          </a:bodyPr>
          <a:lstStyle>
            <a:lvl1pPr algn="r">
              <a:defRPr sz="900" u="none" strike="noStrike" kern="1200" cap="none" spc="0" normalizeH="0">
                <a:solidFill>
                  <a:schemeClr val="tx1">
                    <a:tint val="75000"/>
                  </a:schemeClr>
                </a:solidFill>
                <a:uFillTx/>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
        <p:nvSpPr>
          <p:cNvPr id="7" name="KSO_TEMPLATE" hidden="1"/>
          <p:cNvSpPr/>
          <p:nvPr>
            <p:custDataLst>
              <p:tags r:id="rId2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a:solidFill>
            <a:schemeClr val="tx1">
              <a:lumMod val="75000"/>
              <a:lumOff val="25000"/>
            </a:schemeClr>
          </a:solidFill>
          <a:uFillTx/>
          <a:latin typeface="Arial" panose="020B0604020202020204" pitchFamily="34" charset="0"/>
          <a:ea typeface="微软雅黑" panose="020B050302020402020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2050" name="标题占位符 1"/>
          <p:cNvSpPr>
            <a:spLocks noGrp="1"/>
          </p:cNvSpPr>
          <p:nvPr>
            <p:ph type="title"/>
            <p:custDataLst>
              <p:tags r:id="rId20"/>
            </p:custDataLst>
          </p:nvPr>
        </p:nvSpPr>
        <p:spPr>
          <a:xfrm>
            <a:off x="501650" y="442913"/>
            <a:ext cx="8140700" cy="442912"/>
          </a:xfrm>
          <a:prstGeom prst="rect">
            <a:avLst/>
          </a:prstGeom>
          <a:noFill/>
          <a:ln w="9525">
            <a:noFill/>
          </a:ln>
        </p:spPr>
        <p:txBody>
          <a:bodyPr vert="horz" wrap="square" lIns="90170" tIns="46990" rIns="90170" bIns="46990" anchor="ctr" anchorCtr="0"/>
          <a:p>
            <a:pPr lvl="0"/>
            <a:r>
              <a:rPr lang="zh-CN" altLang="en-US" dirty="0"/>
              <a:t>单击此处编辑母版标题样式</a:t>
            </a:r>
            <a:endParaRPr lang="zh-CN" altLang="en-US" dirty="0"/>
          </a:p>
        </p:txBody>
      </p:sp>
      <p:sp>
        <p:nvSpPr>
          <p:cNvPr id="2051" name="文本占位符 2"/>
          <p:cNvSpPr>
            <a:spLocks noGrp="1"/>
          </p:cNvSpPr>
          <p:nvPr>
            <p:ph type="body"/>
            <p:custDataLst>
              <p:tags r:id="rId21"/>
            </p:custDataLst>
          </p:nvPr>
        </p:nvSpPr>
        <p:spPr>
          <a:xfrm>
            <a:off x="501650" y="962025"/>
            <a:ext cx="8140700" cy="5387975"/>
          </a:xfrm>
          <a:prstGeom prst="rect">
            <a:avLst/>
          </a:prstGeom>
          <a:noFill/>
          <a:ln w="9525">
            <a:noFill/>
          </a:ln>
        </p:spPr>
        <p:txBody>
          <a:bodyPr vert="horz" wrap="square" lIns="90170" tIns="46990" rIns="90170" bIns="4699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2"/>
            </p:custDataLst>
          </p:nvPr>
        </p:nvSpPr>
        <p:spPr>
          <a:xfrm>
            <a:off x="660400" y="6350000"/>
            <a:ext cx="2024063" cy="315913"/>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3"/>
            <p:custDataLst>
              <p:tags r:id="rId23"/>
            </p:custDataLst>
          </p:nvPr>
        </p:nvSpPr>
        <p:spPr>
          <a:xfrm>
            <a:off x="3087688" y="6350000"/>
            <a:ext cx="2968625" cy="315913"/>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6" name="灯片编号占位符 5"/>
          <p:cNvSpPr>
            <a:spLocks noGrp="1"/>
          </p:cNvSpPr>
          <p:nvPr>
            <p:ph type="sldNum" sz="quarter" idx="4"/>
            <p:custDataLst>
              <p:tags r:id="rId24"/>
            </p:custDataLst>
          </p:nvPr>
        </p:nvSpPr>
        <p:spPr>
          <a:xfrm>
            <a:off x="6457950" y="6350000"/>
            <a:ext cx="2025650" cy="315913"/>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
        <p:nvSpPr>
          <p:cNvPr id="7" name="KSO_TEMPLATE" hidden="1"/>
          <p:cNvSpPr/>
          <p:nvPr userDrawn="1">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Lst>
  <p:hf sldNum="0" hdr="0" ftr="0" dt="0"/>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3074" name="标题占位符 1"/>
          <p:cNvSpPr>
            <a:spLocks noGrp="1"/>
          </p:cNvSpPr>
          <p:nvPr>
            <p:ph type="title"/>
            <p:custDataLst>
              <p:tags r:id="rId19"/>
            </p:custDataLst>
          </p:nvPr>
        </p:nvSpPr>
        <p:spPr>
          <a:xfrm>
            <a:off x="501650" y="442913"/>
            <a:ext cx="8140700" cy="442912"/>
          </a:xfrm>
          <a:prstGeom prst="rect">
            <a:avLst/>
          </a:prstGeom>
          <a:noFill/>
          <a:ln w="9525">
            <a:noFill/>
          </a:ln>
        </p:spPr>
        <p:txBody>
          <a:bodyPr vert="horz" wrap="square" lIns="90170" tIns="46990" rIns="90170" bIns="46990" anchor="ctr" anchorCtr="0"/>
          <a:p>
            <a:pPr lvl="0"/>
            <a:r>
              <a:rPr lang="zh-CN" altLang="en-US" dirty="0"/>
              <a:t>单击此处编辑母版标题样式</a:t>
            </a:r>
            <a:endParaRPr lang="zh-CN" altLang="en-US" dirty="0"/>
          </a:p>
        </p:txBody>
      </p:sp>
      <p:sp>
        <p:nvSpPr>
          <p:cNvPr id="3075" name="文本占位符 2"/>
          <p:cNvSpPr>
            <a:spLocks noGrp="1"/>
          </p:cNvSpPr>
          <p:nvPr>
            <p:ph type="body"/>
            <p:custDataLst>
              <p:tags r:id="rId20"/>
            </p:custDataLst>
          </p:nvPr>
        </p:nvSpPr>
        <p:spPr>
          <a:xfrm>
            <a:off x="501650" y="962025"/>
            <a:ext cx="8140700" cy="5387975"/>
          </a:xfrm>
          <a:prstGeom prst="rect">
            <a:avLst/>
          </a:prstGeom>
          <a:noFill/>
          <a:ln w="9525">
            <a:noFill/>
          </a:ln>
        </p:spPr>
        <p:txBody>
          <a:bodyPr vert="horz" wrap="square" lIns="90170" tIns="46990" rIns="90170" bIns="4699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6350000"/>
            <a:ext cx="2024063" cy="315913"/>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6350000"/>
            <a:ext cx="2968625" cy="315913"/>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6350000"/>
            <a:ext cx="2025650" cy="315913"/>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Lst>
  <p:hf sldNum="0" hdr="0" ftr="0" dt="0"/>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4098" name="标题占位符 1"/>
          <p:cNvSpPr>
            <a:spLocks noGrp="1"/>
          </p:cNvSpPr>
          <p:nvPr>
            <p:ph type="title"/>
            <p:custDataLst>
              <p:tags r:id="rId19"/>
            </p:custDataLst>
          </p:nvPr>
        </p:nvSpPr>
        <p:spPr>
          <a:xfrm>
            <a:off x="501650" y="442913"/>
            <a:ext cx="8140700" cy="442912"/>
          </a:xfrm>
          <a:prstGeom prst="rect">
            <a:avLst/>
          </a:prstGeom>
          <a:noFill/>
          <a:ln w="9525">
            <a:noFill/>
          </a:ln>
        </p:spPr>
        <p:txBody>
          <a:bodyPr vert="horz" wrap="square" lIns="90170" tIns="46990" rIns="90170" bIns="46990" anchor="ctr" anchorCtr="0"/>
          <a:p>
            <a:pPr lvl="0"/>
            <a:r>
              <a:rPr lang="zh-CN" altLang="en-US" dirty="0"/>
              <a:t>单击此处编辑母版标题样式</a:t>
            </a:r>
            <a:endParaRPr lang="zh-CN" altLang="en-US" dirty="0"/>
          </a:p>
        </p:txBody>
      </p:sp>
      <p:sp>
        <p:nvSpPr>
          <p:cNvPr id="4099" name="文本占位符 2"/>
          <p:cNvSpPr>
            <a:spLocks noGrp="1"/>
          </p:cNvSpPr>
          <p:nvPr>
            <p:ph type="body"/>
            <p:custDataLst>
              <p:tags r:id="rId20"/>
            </p:custDataLst>
          </p:nvPr>
        </p:nvSpPr>
        <p:spPr>
          <a:xfrm>
            <a:off x="501650" y="962025"/>
            <a:ext cx="8140700" cy="5387975"/>
          </a:xfrm>
          <a:prstGeom prst="rect">
            <a:avLst/>
          </a:prstGeom>
          <a:noFill/>
          <a:ln w="9525">
            <a:noFill/>
          </a:ln>
        </p:spPr>
        <p:txBody>
          <a:bodyPr vert="horz" wrap="square" lIns="90170" tIns="46990" rIns="90170" bIns="4699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6350000"/>
            <a:ext cx="2024063" cy="315913"/>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6350000"/>
            <a:ext cx="2968625" cy="315913"/>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6350000"/>
            <a:ext cx="2025650" cy="315913"/>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Lst>
  <p:hf sldNum="0" hdr="0" ftr="0" dt="0"/>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6146" name="标题占位符 1"/>
          <p:cNvSpPr>
            <a:spLocks noGrp="1"/>
          </p:cNvSpPr>
          <p:nvPr>
            <p:ph type="title"/>
            <p:custDataLst>
              <p:tags r:id="rId19"/>
            </p:custDataLst>
          </p:nvPr>
        </p:nvSpPr>
        <p:spPr>
          <a:xfrm>
            <a:off x="501650" y="442913"/>
            <a:ext cx="8140700" cy="442912"/>
          </a:xfrm>
          <a:prstGeom prst="rect">
            <a:avLst/>
          </a:prstGeom>
          <a:noFill/>
          <a:ln w="9525">
            <a:noFill/>
          </a:ln>
        </p:spPr>
        <p:txBody>
          <a:bodyPr vert="horz" wrap="square" lIns="90170" tIns="46990" rIns="90170" bIns="46990" anchor="ctr" anchorCtr="0"/>
          <a:p>
            <a:pPr lvl="0"/>
            <a:r>
              <a:rPr lang="zh-CN" altLang="en-US" dirty="0"/>
              <a:t>单击此处编辑母版标题样式</a:t>
            </a:r>
            <a:endParaRPr lang="zh-CN" altLang="en-US" dirty="0"/>
          </a:p>
        </p:txBody>
      </p:sp>
      <p:sp>
        <p:nvSpPr>
          <p:cNvPr id="6147" name="文本占位符 2"/>
          <p:cNvSpPr>
            <a:spLocks noGrp="1"/>
          </p:cNvSpPr>
          <p:nvPr>
            <p:ph type="body"/>
            <p:custDataLst>
              <p:tags r:id="rId20"/>
            </p:custDataLst>
          </p:nvPr>
        </p:nvSpPr>
        <p:spPr>
          <a:xfrm>
            <a:off x="501650" y="962025"/>
            <a:ext cx="8140700" cy="5387975"/>
          </a:xfrm>
          <a:prstGeom prst="rect">
            <a:avLst/>
          </a:prstGeom>
          <a:noFill/>
          <a:ln w="9525">
            <a:noFill/>
          </a:ln>
        </p:spPr>
        <p:txBody>
          <a:bodyPr vert="horz" wrap="square" lIns="90170" tIns="46990" rIns="90170" bIns="4699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6350000"/>
            <a:ext cx="2024063" cy="315913"/>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6350000"/>
            <a:ext cx="2968625" cy="315913"/>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6350000"/>
            <a:ext cx="2025650" cy="315913"/>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Lst>
  <p:hf sldNum="0" hdr="0" ftr="0" dt="0"/>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5.xml"/><Relationship Id="rId8" Type="http://schemas.openxmlformats.org/officeDocument/2006/relationships/tags" Target="../tags/tag433.xml"/><Relationship Id="rId7" Type="http://schemas.openxmlformats.org/officeDocument/2006/relationships/tags" Target="../tags/tag432.xml"/><Relationship Id="rId6" Type="http://schemas.openxmlformats.org/officeDocument/2006/relationships/tags" Target="../tags/tag431.xml"/><Relationship Id="rId5" Type="http://schemas.openxmlformats.org/officeDocument/2006/relationships/image" Target="NULL" TargetMode="External"/><Relationship Id="rId4" Type="http://schemas.openxmlformats.org/officeDocument/2006/relationships/image" Target="../media/image4.png"/><Relationship Id="rId3" Type="http://schemas.openxmlformats.org/officeDocument/2006/relationships/tags" Target="../tags/tag430.xml"/><Relationship Id="rId2" Type="http://schemas.openxmlformats.org/officeDocument/2006/relationships/tags" Target="../tags/tag429.xml"/><Relationship Id="rId1" Type="http://schemas.openxmlformats.org/officeDocument/2006/relationships/tags" Target="../tags/tag428.xml"/></Relationships>
</file>

<file path=ppt/slides/_rels/slide2.xml.rels><?xml version="1.0" encoding="UTF-8" standalone="yes"?>
<Relationships xmlns="http://schemas.openxmlformats.org/package/2006/relationships"><Relationship Id="rId9" Type="http://schemas.openxmlformats.org/officeDocument/2006/relationships/tags" Target="../tags/tag442.xml"/><Relationship Id="rId8" Type="http://schemas.openxmlformats.org/officeDocument/2006/relationships/tags" Target="../tags/tag441.xml"/><Relationship Id="rId7" Type="http://schemas.openxmlformats.org/officeDocument/2006/relationships/tags" Target="../tags/tag440.xml"/><Relationship Id="rId60" Type="http://schemas.openxmlformats.org/officeDocument/2006/relationships/slideLayout" Target="../slideLayouts/slideLayout7.xml"/><Relationship Id="rId6" Type="http://schemas.openxmlformats.org/officeDocument/2006/relationships/tags" Target="../tags/tag439.xml"/><Relationship Id="rId59" Type="http://schemas.openxmlformats.org/officeDocument/2006/relationships/tags" Target="../tags/tag492.xml"/><Relationship Id="rId58" Type="http://schemas.openxmlformats.org/officeDocument/2006/relationships/tags" Target="../tags/tag491.xml"/><Relationship Id="rId57" Type="http://schemas.openxmlformats.org/officeDocument/2006/relationships/tags" Target="../tags/tag490.xml"/><Relationship Id="rId56" Type="http://schemas.openxmlformats.org/officeDocument/2006/relationships/tags" Target="../tags/tag489.xml"/><Relationship Id="rId55" Type="http://schemas.openxmlformats.org/officeDocument/2006/relationships/tags" Target="../tags/tag488.xml"/><Relationship Id="rId54" Type="http://schemas.openxmlformats.org/officeDocument/2006/relationships/tags" Target="../tags/tag487.xml"/><Relationship Id="rId53" Type="http://schemas.openxmlformats.org/officeDocument/2006/relationships/tags" Target="../tags/tag486.xml"/><Relationship Id="rId52" Type="http://schemas.openxmlformats.org/officeDocument/2006/relationships/tags" Target="../tags/tag485.xml"/><Relationship Id="rId51" Type="http://schemas.openxmlformats.org/officeDocument/2006/relationships/tags" Target="../tags/tag484.xml"/><Relationship Id="rId50" Type="http://schemas.openxmlformats.org/officeDocument/2006/relationships/tags" Target="../tags/tag483.xml"/><Relationship Id="rId5" Type="http://schemas.openxmlformats.org/officeDocument/2006/relationships/tags" Target="../tags/tag438.xml"/><Relationship Id="rId49" Type="http://schemas.openxmlformats.org/officeDocument/2006/relationships/tags" Target="../tags/tag482.xml"/><Relationship Id="rId48" Type="http://schemas.openxmlformats.org/officeDocument/2006/relationships/tags" Target="../tags/tag481.xml"/><Relationship Id="rId47" Type="http://schemas.openxmlformats.org/officeDocument/2006/relationships/tags" Target="../tags/tag480.xml"/><Relationship Id="rId46" Type="http://schemas.openxmlformats.org/officeDocument/2006/relationships/tags" Target="../tags/tag479.xml"/><Relationship Id="rId45" Type="http://schemas.openxmlformats.org/officeDocument/2006/relationships/tags" Target="../tags/tag478.xml"/><Relationship Id="rId44" Type="http://schemas.openxmlformats.org/officeDocument/2006/relationships/tags" Target="../tags/tag477.xml"/><Relationship Id="rId43" Type="http://schemas.openxmlformats.org/officeDocument/2006/relationships/tags" Target="../tags/tag476.xml"/><Relationship Id="rId42" Type="http://schemas.openxmlformats.org/officeDocument/2006/relationships/tags" Target="../tags/tag475.xml"/><Relationship Id="rId41" Type="http://schemas.openxmlformats.org/officeDocument/2006/relationships/tags" Target="../tags/tag474.xml"/><Relationship Id="rId40" Type="http://schemas.openxmlformats.org/officeDocument/2006/relationships/tags" Target="../tags/tag473.xml"/><Relationship Id="rId4" Type="http://schemas.openxmlformats.org/officeDocument/2006/relationships/tags" Target="../tags/tag437.xml"/><Relationship Id="rId39" Type="http://schemas.openxmlformats.org/officeDocument/2006/relationships/tags" Target="../tags/tag472.xml"/><Relationship Id="rId38" Type="http://schemas.openxmlformats.org/officeDocument/2006/relationships/tags" Target="../tags/tag471.xml"/><Relationship Id="rId37" Type="http://schemas.openxmlformats.org/officeDocument/2006/relationships/tags" Target="../tags/tag470.xml"/><Relationship Id="rId36" Type="http://schemas.openxmlformats.org/officeDocument/2006/relationships/tags" Target="../tags/tag469.xml"/><Relationship Id="rId35" Type="http://schemas.openxmlformats.org/officeDocument/2006/relationships/tags" Target="../tags/tag468.xml"/><Relationship Id="rId34" Type="http://schemas.openxmlformats.org/officeDocument/2006/relationships/tags" Target="../tags/tag467.xml"/><Relationship Id="rId33" Type="http://schemas.openxmlformats.org/officeDocument/2006/relationships/tags" Target="../tags/tag466.xml"/><Relationship Id="rId32" Type="http://schemas.openxmlformats.org/officeDocument/2006/relationships/tags" Target="../tags/tag465.xml"/><Relationship Id="rId31" Type="http://schemas.openxmlformats.org/officeDocument/2006/relationships/tags" Target="../tags/tag464.xml"/><Relationship Id="rId30" Type="http://schemas.openxmlformats.org/officeDocument/2006/relationships/tags" Target="../tags/tag463.xml"/><Relationship Id="rId3" Type="http://schemas.openxmlformats.org/officeDocument/2006/relationships/tags" Target="../tags/tag436.xml"/><Relationship Id="rId29" Type="http://schemas.openxmlformats.org/officeDocument/2006/relationships/tags" Target="../tags/tag462.xml"/><Relationship Id="rId28" Type="http://schemas.openxmlformats.org/officeDocument/2006/relationships/tags" Target="../tags/tag461.xml"/><Relationship Id="rId27" Type="http://schemas.openxmlformats.org/officeDocument/2006/relationships/tags" Target="../tags/tag460.xml"/><Relationship Id="rId26" Type="http://schemas.openxmlformats.org/officeDocument/2006/relationships/tags" Target="../tags/tag459.xml"/><Relationship Id="rId25" Type="http://schemas.openxmlformats.org/officeDocument/2006/relationships/tags" Target="../tags/tag458.xml"/><Relationship Id="rId24" Type="http://schemas.openxmlformats.org/officeDocument/2006/relationships/tags" Target="../tags/tag457.xml"/><Relationship Id="rId23" Type="http://schemas.openxmlformats.org/officeDocument/2006/relationships/tags" Target="../tags/tag456.xml"/><Relationship Id="rId22" Type="http://schemas.openxmlformats.org/officeDocument/2006/relationships/tags" Target="../tags/tag455.xml"/><Relationship Id="rId21" Type="http://schemas.openxmlformats.org/officeDocument/2006/relationships/tags" Target="../tags/tag454.xml"/><Relationship Id="rId20" Type="http://schemas.openxmlformats.org/officeDocument/2006/relationships/tags" Target="../tags/tag453.xml"/><Relationship Id="rId2" Type="http://schemas.openxmlformats.org/officeDocument/2006/relationships/tags" Target="../tags/tag435.xml"/><Relationship Id="rId19" Type="http://schemas.openxmlformats.org/officeDocument/2006/relationships/tags" Target="../tags/tag452.xml"/><Relationship Id="rId18" Type="http://schemas.openxmlformats.org/officeDocument/2006/relationships/tags" Target="../tags/tag451.xml"/><Relationship Id="rId17" Type="http://schemas.openxmlformats.org/officeDocument/2006/relationships/tags" Target="../tags/tag450.xml"/><Relationship Id="rId16" Type="http://schemas.openxmlformats.org/officeDocument/2006/relationships/tags" Target="../tags/tag449.xml"/><Relationship Id="rId15" Type="http://schemas.openxmlformats.org/officeDocument/2006/relationships/tags" Target="../tags/tag448.xml"/><Relationship Id="rId14" Type="http://schemas.openxmlformats.org/officeDocument/2006/relationships/tags" Target="../tags/tag447.xml"/><Relationship Id="rId13" Type="http://schemas.openxmlformats.org/officeDocument/2006/relationships/tags" Target="../tags/tag446.xml"/><Relationship Id="rId12" Type="http://schemas.openxmlformats.org/officeDocument/2006/relationships/tags" Target="../tags/tag445.xml"/><Relationship Id="rId11" Type="http://schemas.openxmlformats.org/officeDocument/2006/relationships/tags" Target="../tags/tag444.xml"/><Relationship Id="rId10" Type="http://schemas.openxmlformats.org/officeDocument/2006/relationships/tags" Target="../tags/tag443.xml"/><Relationship Id="rId1" Type="http://schemas.openxmlformats.org/officeDocument/2006/relationships/tags" Target="../tags/tag434.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0.xml"/><Relationship Id="rId4" Type="http://schemas.openxmlformats.org/officeDocument/2006/relationships/tags" Target="../tags/tag495.xml"/><Relationship Id="rId3" Type="http://schemas.openxmlformats.org/officeDocument/2006/relationships/image" Target="../media/image7.png"/><Relationship Id="rId2" Type="http://schemas.openxmlformats.org/officeDocument/2006/relationships/tags" Target="../tags/tag494.xml"/><Relationship Id="rId1" Type="http://schemas.openxmlformats.org/officeDocument/2006/relationships/tags" Target="../tags/tag493.xml"/></Relationships>
</file>

<file path=ppt/slides/_rels/slide4.xml.rels><?xml version="1.0" encoding="UTF-8" standalone="yes"?>
<Relationships xmlns="http://schemas.openxmlformats.org/package/2006/relationships"><Relationship Id="rId9" Type="http://schemas.openxmlformats.org/officeDocument/2006/relationships/tags" Target="../tags/tag501.xml"/><Relationship Id="rId8" Type="http://schemas.openxmlformats.org/officeDocument/2006/relationships/tags" Target="../tags/tag500.xml"/><Relationship Id="rId7" Type="http://schemas.openxmlformats.org/officeDocument/2006/relationships/tags" Target="../tags/tag499.xml"/><Relationship Id="rId6" Type="http://schemas.openxmlformats.org/officeDocument/2006/relationships/image" Target="../media/image4.png"/><Relationship Id="rId5" Type="http://schemas.openxmlformats.org/officeDocument/2006/relationships/tags" Target="../tags/tag498.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497.xml"/><Relationship Id="rId14" Type="http://schemas.openxmlformats.org/officeDocument/2006/relationships/notesSlide" Target="../notesSlides/notesSlide2.xml"/><Relationship Id="rId13" Type="http://schemas.openxmlformats.org/officeDocument/2006/relationships/slideLayout" Target="../slideLayouts/slideLayout21.xml"/><Relationship Id="rId12" Type="http://schemas.openxmlformats.org/officeDocument/2006/relationships/tags" Target="../tags/tag504.xml"/><Relationship Id="rId11" Type="http://schemas.openxmlformats.org/officeDocument/2006/relationships/tags" Target="../tags/tag503.xml"/><Relationship Id="rId10" Type="http://schemas.openxmlformats.org/officeDocument/2006/relationships/tags" Target="../tags/tag502.xml"/><Relationship Id="rId1" Type="http://schemas.openxmlformats.org/officeDocument/2006/relationships/tags" Target="../tags/tag496.xml"/></Relationships>
</file>

<file path=ppt/slides/_rels/slide5.xml.rels><?xml version="1.0" encoding="UTF-8" standalone="yes"?>
<Relationships xmlns="http://schemas.openxmlformats.org/package/2006/relationships"><Relationship Id="rId9" Type="http://schemas.openxmlformats.org/officeDocument/2006/relationships/tags" Target="../tags/tag510.xml"/><Relationship Id="rId8" Type="http://schemas.openxmlformats.org/officeDocument/2006/relationships/tags" Target="../tags/tag509.xml"/><Relationship Id="rId7" Type="http://schemas.openxmlformats.org/officeDocument/2006/relationships/tags" Target="../tags/tag508.xml"/><Relationship Id="rId6" Type="http://schemas.openxmlformats.org/officeDocument/2006/relationships/image" Target="../media/image4.png"/><Relationship Id="rId5" Type="http://schemas.openxmlformats.org/officeDocument/2006/relationships/tags" Target="../tags/tag507.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506.xml"/><Relationship Id="rId14" Type="http://schemas.openxmlformats.org/officeDocument/2006/relationships/notesSlide" Target="../notesSlides/notesSlide3.xml"/><Relationship Id="rId13" Type="http://schemas.openxmlformats.org/officeDocument/2006/relationships/slideLayout" Target="../slideLayouts/slideLayout21.xml"/><Relationship Id="rId12" Type="http://schemas.openxmlformats.org/officeDocument/2006/relationships/tags" Target="../tags/tag513.xml"/><Relationship Id="rId11" Type="http://schemas.openxmlformats.org/officeDocument/2006/relationships/tags" Target="../tags/tag512.xml"/><Relationship Id="rId10" Type="http://schemas.openxmlformats.org/officeDocument/2006/relationships/tags" Target="../tags/tag511.xml"/><Relationship Id="rId1" Type="http://schemas.openxmlformats.org/officeDocument/2006/relationships/tags" Target="../tags/tag505.xml"/></Relationships>
</file>

<file path=ppt/slides/_rels/slide6.xml.rels><?xml version="1.0" encoding="UTF-8" standalone="yes"?>
<Relationships xmlns="http://schemas.openxmlformats.org/package/2006/relationships"><Relationship Id="rId9" Type="http://schemas.openxmlformats.org/officeDocument/2006/relationships/tags" Target="../tags/tag519.xml"/><Relationship Id="rId8" Type="http://schemas.openxmlformats.org/officeDocument/2006/relationships/tags" Target="../tags/tag518.xml"/><Relationship Id="rId7" Type="http://schemas.openxmlformats.org/officeDocument/2006/relationships/tags" Target="../tags/tag517.xml"/><Relationship Id="rId6" Type="http://schemas.openxmlformats.org/officeDocument/2006/relationships/image" Target="../media/image4.png"/><Relationship Id="rId5" Type="http://schemas.openxmlformats.org/officeDocument/2006/relationships/tags" Target="../tags/tag516.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515.xml"/><Relationship Id="rId14" Type="http://schemas.openxmlformats.org/officeDocument/2006/relationships/notesSlide" Target="../notesSlides/notesSlide4.xml"/><Relationship Id="rId13" Type="http://schemas.openxmlformats.org/officeDocument/2006/relationships/slideLayout" Target="../slideLayouts/slideLayout21.xml"/><Relationship Id="rId12" Type="http://schemas.openxmlformats.org/officeDocument/2006/relationships/tags" Target="../tags/tag522.xml"/><Relationship Id="rId11" Type="http://schemas.openxmlformats.org/officeDocument/2006/relationships/tags" Target="../tags/tag521.xml"/><Relationship Id="rId10" Type="http://schemas.openxmlformats.org/officeDocument/2006/relationships/tags" Target="../tags/tag520.xml"/><Relationship Id="rId1" Type="http://schemas.openxmlformats.org/officeDocument/2006/relationships/tags" Target="../tags/tag514.xml"/></Relationships>
</file>

<file path=ppt/slides/_rels/slide7.xml.rels><?xml version="1.0" encoding="UTF-8" standalone="yes"?>
<Relationships xmlns="http://schemas.openxmlformats.org/package/2006/relationships"><Relationship Id="rId9" Type="http://schemas.openxmlformats.org/officeDocument/2006/relationships/tags" Target="../tags/tag528.xml"/><Relationship Id="rId8" Type="http://schemas.openxmlformats.org/officeDocument/2006/relationships/tags" Target="../tags/tag527.xml"/><Relationship Id="rId7" Type="http://schemas.openxmlformats.org/officeDocument/2006/relationships/tags" Target="../tags/tag526.xml"/><Relationship Id="rId6" Type="http://schemas.openxmlformats.org/officeDocument/2006/relationships/image" Target="../media/image4.png"/><Relationship Id="rId5" Type="http://schemas.openxmlformats.org/officeDocument/2006/relationships/tags" Target="../tags/tag525.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524.xml"/><Relationship Id="rId14" Type="http://schemas.openxmlformats.org/officeDocument/2006/relationships/notesSlide" Target="../notesSlides/notesSlide5.xml"/><Relationship Id="rId13" Type="http://schemas.openxmlformats.org/officeDocument/2006/relationships/slideLayout" Target="../slideLayouts/slideLayout21.xml"/><Relationship Id="rId12" Type="http://schemas.openxmlformats.org/officeDocument/2006/relationships/tags" Target="../tags/tag531.xml"/><Relationship Id="rId11" Type="http://schemas.openxmlformats.org/officeDocument/2006/relationships/tags" Target="../tags/tag530.xml"/><Relationship Id="rId10" Type="http://schemas.openxmlformats.org/officeDocument/2006/relationships/tags" Target="../tags/tag529.xml"/><Relationship Id="rId1" Type="http://schemas.openxmlformats.org/officeDocument/2006/relationships/tags" Target="../tags/tag523.xml"/></Relationships>
</file>

<file path=ppt/slides/_rels/slide8.xml.rels><?xml version="1.0" encoding="UTF-8" standalone="yes"?>
<Relationships xmlns="http://schemas.openxmlformats.org/package/2006/relationships"><Relationship Id="rId9" Type="http://schemas.openxmlformats.org/officeDocument/2006/relationships/tags" Target="../tags/tag537.xml"/><Relationship Id="rId8" Type="http://schemas.openxmlformats.org/officeDocument/2006/relationships/tags" Target="../tags/tag536.xml"/><Relationship Id="rId7" Type="http://schemas.openxmlformats.org/officeDocument/2006/relationships/tags" Target="../tags/tag535.xml"/><Relationship Id="rId6" Type="http://schemas.openxmlformats.org/officeDocument/2006/relationships/image" Target="../media/image4.png"/><Relationship Id="rId5" Type="http://schemas.openxmlformats.org/officeDocument/2006/relationships/tags" Target="../tags/tag534.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533.xml"/><Relationship Id="rId14" Type="http://schemas.openxmlformats.org/officeDocument/2006/relationships/notesSlide" Target="../notesSlides/notesSlide6.xml"/><Relationship Id="rId13" Type="http://schemas.openxmlformats.org/officeDocument/2006/relationships/slideLayout" Target="../slideLayouts/slideLayout21.xml"/><Relationship Id="rId12" Type="http://schemas.openxmlformats.org/officeDocument/2006/relationships/tags" Target="../tags/tag540.xml"/><Relationship Id="rId11" Type="http://schemas.openxmlformats.org/officeDocument/2006/relationships/tags" Target="../tags/tag539.xml"/><Relationship Id="rId10" Type="http://schemas.openxmlformats.org/officeDocument/2006/relationships/tags" Target="../tags/tag538.xml"/><Relationship Id="rId1" Type="http://schemas.openxmlformats.org/officeDocument/2006/relationships/tags" Target="../tags/tag532.xml"/></Relationships>
</file>

<file path=ppt/slides/_rels/slide9.xml.rels><?xml version="1.0" encoding="UTF-8" standalone="yes"?>
<Relationships xmlns="http://schemas.openxmlformats.org/package/2006/relationships"><Relationship Id="rId9" Type="http://schemas.openxmlformats.org/officeDocument/2006/relationships/tags" Target="../tags/tag546.xml"/><Relationship Id="rId8" Type="http://schemas.openxmlformats.org/officeDocument/2006/relationships/tags" Target="../tags/tag545.xml"/><Relationship Id="rId7" Type="http://schemas.openxmlformats.org/officeDocument/2006/relationships/tags" Target="../tags/tag544.xml"/><Relationship Id="rId6" Type="http://schemas.openxmlformats.org/officeDocument/2006/relationships/image" Target="../media/image4.png"/><Relationship Id="rId5" Type="http://schemas.openxmlformats.org/officeDocument/2006/relationships/tags" Target="../tags/tag543.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542.xml"/><Relationship Id="rId14" Type="http://schemas.openxmlformats.org/officeDocument/2006/relationships/notesSlide" Target="../notesSlides/notesSlide7.xml"/><Relationship Id="rId13" Type="http://schemas.openxmlformats.org/officeDocument/2006/relationships/slideLayout" Target="../slideLayouts/slideLayout21.xml"/><Relationship Id="rId12" Type="http://schemas.openxmlformats.org/officeDocument/2006/relationships/tags" Target="../tags/tag549.xml"/><Relationship Id="rId11" Type="http://schemas.openxmlformats.org/officeDocument/2006/relationships/tags" Target="../tags/tag548.xml"/><Relationship Id="rId10" Type="http://schemas.openxmlformats.org/officeDocument/2006/relationships/tags" Target="../tags/tag547.xml"/><Relationship Id="rId1" Type="http://schemas.openxmlformats.org/officeDocument/2006/relationships/tags" Target="../tags/tag541.xml"/></Relationships>
</file>

<file path=ppt/slides/_rels/slide10.xml.rels><?xml version="1.0" encoding="UTF-8" standalone="yes"?>
<Relationships xmlns="http://schemas.openxmlformats.org/package/2006/relationships"><Relationship Id="rId9" Type="http://schemas.openxmlformats.org/officeDocument/2006/relationships/tags" Target="../tags/tag555.xml"/><Relationship Id="rId8" Type="http://schemas.openxmlformats.org/officeDocument/2006/relationships/tags" Target="../tags/tag554.xml"/><Relationship Id="rId7" Type="http://schemas.openxmlformats.org/officeDocument/2006/relationships/tags" Target="../tags/tag553.xml"/><Relationship Id="rId6" Type="http://schemas.openxmlformats.org/officeDocument/2006/relationships/image" Target="../media/image4.png"/><Relationship Id="rId5" Type="http://schemas.openxmlformats.org/officeDocument/2006/relationships/tags" Target="../tags/tag552.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551.xml"/><Relationship Id="rId16" Type="http://schemas.openxmlformats.org/officeDocument/2006/relationships/notesSlide" Target="../notesSlides/notesSlide8.xml"/><Relationship Id="rId15" Type="http://schemas.openxmlformats.org/officeDocument/2006/relationships/slideLayout" Target="../slideLayouts/slideLayout21.xml"/><Relationship Id="rId14" Type="http://schemas.openxmlformats.org/officeDocument/2006/relationships/tags" Target="../tags/tag559.xml"/><Relationship Id="rId13" Type="http://schemas.openxmlformats.org/officeDocument/2006/relationships/image" Target="../media/image8.png"/><Relationship Id="rId12" Type="http://schemas.openxmlformats.org/officeDocument/2006/relationships/tags" Target="../tags/tag558.xml"/><Relationship Id="rId11" Type="http://schemas.openxmlformats.org/officeDocument/2006/relationships/tags" Target="../tags/tag557.xml"/><Relationship Id="rId10" Type="http://schemas.openxmlformats.org/officeDocument/2006/relationships/tags" Target="../tags/tag556.xml"/><Relationship Id="rId1" Type="http://schemas.openxmlformats.org/officeDocument/2006/relationships/tags" Target="../tags/tag550.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1.xml"/><Relationship Id="rId4" Type="http://schemas.openxmlformats.org/officeDocument/2006/relationships/tags" Target="../tags/tag560.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tags" Target="../tags/tag562.xml"/><Relationship Id="rId7" Type="http://schemas.openxmlformats.org/officeDocument/2006/relationships/image" Target="../media/image17.png"/><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0" Type="http://schemas.openxmlformats.org/officeDocument/2006/relationships/notesSlide" Target="../notesSlides/notesSlide10.xml"/><Relationship Id="rId1" Type="http://schemas.openxmlformats.org/officeDocument/2006/relationships/tags" Target="../tags/tag561.xml"/></Relationships>
</file>

<file path=ppt/slides/_rels/slide13.xml.rels><?xml version="1.0" encoding="UTF-8" standalone="yes"?>
<Relationships xmlns="http://schemas.openxmlformats.org/package/2006/relationships"><Relationship Id="rId9" Type="http://schemas.openxmlformats.org/officeDocument/2006/relationships/tags" Target="../tags/tag571.xml"/><Relationship Id="rId8" Type="http://schemas.openxmlformats.org/officeDocument/2006/relationships/tags" Target="../tags/tag570.xml"/><Relationship Id="rId7" Type="http://schemas.openxmlformats.org/officeDocument/2006/relationships/tags" Target="../tags/tag569.xml"/><Relationship Id="rId60" Type="http://schemas.openxmlformats.org/officeDocument/2006/relationships/slideLayout" Target="../slideLayouts/slideLayout7.xml"/><Relationship Id="rId6" Type="http://schemas.openxmlformats.org/officeDocument/2006/relationships/tags" Target="../tags/tag568.xml"/><Relationship Id="rId59" Type="http://schemas.openxmlformats.org/officeDocument/2006/relationships/tags" Target="../tags/tag621.xml"/><Relationship Id="rId58" Type="http://schemas.openxmlformats.org/officeDocument/2006/relationships/tags" Target="../tags/tag620.xml"/><Relationship Id="rId57" Type="http://schemas.openxmlformats.org/officeDocument/2006/relationships/tags" Target="../tags/tag619.xml"/><Relationship Id="rId56" Type="http://schemas.openxmlformats.org/officeDocument/2006/relationships/tags" Target="../tags/tag618.xml"/><Relationship Id="rId55" Type="http://schemas.openxmlformats.org/officeDocument/2006/relationships/tags" Target="../tags/tag617.xml"/><Relationship Id="rId54" Type="http://schemas.openxmlformats.org/officeDocument/2006/relationships/tags" Target="../tags/tag616.xml"/><Relationship Id="rId53" Type="http://schemas.openxmlformats.org/officeDocument/2006/relationships/tags" Target="../tags/tag615.xml"/><Relationship Id="rId52" Type="http://schemas.openxmlformats.org/officeDocument/2006/relationships/tags" Target="../tags/tag614.xml"/><Relationship Id="rId51" Type="http://schemas.openxmlformats.org/officeDocument/2006/relationships/tags" Target="../tags/tag613.xml"/><Relationship Id="rId50" Type="http://schemas.openxmlformats.org/officeDocument/2006/relationships/tags" Target="../tags/tag612.xml"/><Relationship Id="rId5" Type="http://schemas.openxmlformats.org/officeDocument/2006/relationships/tags" Target="../tags/tag567.xml"/><Relationship Id="rId49" Type="http://schemas.openxmlformats.org/officeDocument/2006/relationships/tags" Target="../tags/tag611.xml"/><Relationship Id="rId48" Type="http://schemas.openxmlformats.org/officeDocument/2006/relationships/tags" Target="../tags/tag610.xml"/><Relationship Id="rId47" Type="http://schemas.openxmlformats.org/officeDocument/2006/relationships/tags" Target="../tags/tag609.xml"/><Relationship Id="rId46" Type="http://schemas.openxmlformats.org/officeDocument/2006/relationships/tags" Target="../tags/tag608.xml"/><Relationship Id="rId45" Type="http://schemas.openxmlformats.org/officeDocument/2006/relationships/tags" Target="../tags/tag607.xml"/><Relationship Id="rId44" Type="http://schemas.openxmlformats.org/officeDocument/2006/relationships/tags" Target="../tags/tag606.xml"/><Relationship Id="rId43" Type="http://schemas.openxmlformats.org/officeDocument/2006/relationships/tags" Target="../tags/tag605.xml"/><Relationship Id="rId42" Type="http://schemas.openxmlformats.org/officeDocument/2006/relationships/tags" Target="../tags/tag604.xml"/><Relationship Id="rId41" Type="http://schemas.openxmlformats.org/officeDocument/2006/relationships/tags" Target="../tags/tag603.xml"/><Relationship Id="rId40" Type="http://schemas.openxmlformats.org/officeDocument/2006/relationships/tags" Target="../tags/tag602.xml"/><Relationship Id="rId4" Type="http://schemas.openxmlformats.org/officeDocument/2006/relationships/tags" Target="../tags/tag566.xml"/><Relationship Id="rId39" Type="http://schemas.openxmlformats.org/officeDocument/2006/relationships/tags" Target="../tags/tag601.xml"/><Relationship Id="rId38" Type="http://schemas.openxmlformats.org/officeDocument/2006/relationships/tags" Target="../tags/tag600.xml"/><Relationship Id="rId37" Type="http://schemas.openxmlformats.org/officeDocument/2006/relationships/tags" Target="../tags/tag599.xml"/><Relationship Id="rId36" Type="http://schemas.openxmlformats.org/officeDocument/2006/relationships/tags" Target="../tags/tag598.xml"/><Relationship Id="rId35" Type="http://schemas.openxmlformats.org/officeDocument/2006/relationships/tags" Target="../tags/tag597.xml"/><Relationship Id="rId34" Type="http://schemas.openxmlformats.org/officeDocument/2006/relationships/tags" Target="../tags/tag596.xml"/><Relationship Id="rId33" Type="http://schemas.openxmlformats.org/officeDocument/2006/relationships/tags" Target="../tags/tag595.xml"/><Relationship Id="rId32" Type="http://schemas.openxmlformats.org/officeDocument/2006/relationships/tags" Target="../tags/tag594.xml"/><Relationship Id="rId31" Type="http://schemas.openxmlformats.org/officeDocument/2006/relationships/tags" Target="../tags/tag593.xml"/><Relationship Id="rId30" Type="http://schemas.openxmlformats.org/officeDocument/2006/relationships/tags" Target="../tags/tag592.xml"/><Relationship Id="rId3" Type="http://schemas.openxmlformats.org/officeDocument/2006/relationships/tags" Target="../tags/tag565.xml"/><Relationship Id="rId29" Type="http://schemas.openxmlformats.org/officeDocument/2006/relationships/tags" Target="../tags/tag591.xml"/><Relationship Id="rId28" Type="http://schemas.openxmlformats.org/officeDocument/2006/relationships/tags" Target="../tags/tag590.xml"/><Relationship Id="rId27" Type="http://schemas.openxmlformats.org/officeDocument/2006/relationships/tags" Target="../tags/tag589.xml"/><Relationship Id="rId26" Type="http://schemas.openxmlformats.org/officeDocument/2006/relationships/tags" Target="../tags/tag588.xml"/><Relationship Id="rId25" Type="http://schemas.openxmlformats.org/officeDocument/2006/relationships/tags" Target="../tags/tag587.xml"/><Relationship Id="rId24" Type="http://schemas.openxmlformats.org/officeDocument/2006/relationships/tags" Target="../tags/tag586.xml"/><Relationship Id="rId23" Type="http://schemas.openxmlformats.org/officeDocument/2006/relationships/tags" Target="../tags/tag585.xml"/><Relationship Id="rId22" Type="http://schemas.openxmlformats.org/officeDocument/2006/relationships/tags" Target="../tags/tag584.xml"/><Relationship Id="rId21" Type="http://schemas.openxmlformats.org/officeDocument/2006/relationships/tags" Target="../tags/tag583.xml"/><Relationship Id="rId20" Type="http://schemas.openxmlformats.org/officeDocument/2006/relationships/tags" Target="../tags/tag582.xml"/><Relationship Id="rId2" Type="http://schemas.openxmlformats.org/officeDocument/2006/relationships/tags" Target="../tags/tag564.xml"/><Relationship Id="rId19" Type="http://schemas.openxmlformats.org/officeDocument/2006/relationships/tags" Target="../tags/tag581.xml"/><Relationship Id="rId18" Type="http://schemas.openxmlformats.org/officeDocument/2006/relationships/tags" Target="../tags/tag580.xml"/><Relationship Id="rId17" Type="http://schemas.openxmlformats.org/officeDocument/2006/relationships/tags" Target="../tags/tag579.xml"/><Relationship Id="rId16" Type="http://schemas.openxmlformats.org/officeDocument/2006/relationships/tags" Target="../tags/tag578.xml"/><Relationship Id="rId15" Type="http://schemas.openxmlformats.org/officeDocument/2006/relationships/tags" Target="../tags/tag577.xml"/><Relationship Id="rId14" Type="http://schemas.openxmlformats.org/officeDocument/2006/relationships/tags" Target="../tags/tag576.xml"/><Relationship Id="rId13" Type="http://schemas.openxmlformats.org/officeDocument/2006/relationships/tags" Target="../tags/tag575.xml"/><Relationship Id="rId12" Type="http://schemas.openxmlformats.org/officeDocument/2006/relationships/tags" Target="../tags/tag574.xml"/><Relationship Id="rId11" Type="http://schemas.openxmlformats.org/officeDocument/2006/relationships/tags" Target="../tags/tag573.xml"/><Relationship Id="rId10" Type="http://schemas.openxmlformats.org/officeDocument/2006/relationships/tags" Target="../tags/tag572.xml"/><Relationship Id="rId1" Type="http://schemas.openxmlformats.org/officeDocument/2006/relationships/tags" Target="../tags/tag563.xml"/></Relationships>
</file>

<file path=ppt/slides/_rels/slide14.xml.rels><?xml version="1.0" encoding="UTF-8" standalone="yes"?>
<Relationships xmlns="http://schemas.openxmlformats.org/package/2006/relationships"><Relationship Id="rId9" Type="http://schemas.openxmlformats.org/officeDocument/2006/relationships/tags" Target="../tags/tag630.xml"/><Relationship Id="rId8" Type="http://schemas.openxmlformats.org/officeDocument/2006/relationships/tags" Target="../tags/tag629.xml"/><Relationship Id="rId7" Type="http://schemas.openxmlformats.org/officeDocument/2006/relationships/tags" Target="../tags/tag628.xml"/><Relationship Id="rId6" Type="http://schemas.openxmlformats.org/officeDocument/2006/relationships/tags" Target="../tags/tag627.xml"/><Relationship Id="rId5" Type="http://schemas.openxmlformats.org/officeDocument/2006/relationships/tags" Target="../tags/tag626.xml"/><Relationship Id="rId4" Type="http://schemas.openxmlformats.org/officeDocument/2006/relationships/tags" Target="../tags/tag625.xml"/><Relationship Id="rId3" Type="http://schemas.openxmlformats.org/officeDocument/2006/relationships/tags" Target="../tags/tag624.xml"/><Relationship Id="rId2" Type="http://schemas.openxmlformats.org/officeDocument/2006/relationships/tags" Target="../tags/tag623.xml"/><Relationship Id="rId18" Type="http://schemas.openxmlformats.org/officeDocument/2006/relationships/notesSlide" Target="../notesSlides/notesSlide11.xml"/><Relationship Id="rId17" Type="http://schemas.openxmlformats.org/officeDocument/2006/relationships/slideLayout" Target="../slideLayouts/slideLayout20.xml"/><Relationship Id="rId16" Type="http://schemas.openxmlformats.org/officeDocument/2006/relationships/tags" Target="../tags/tag636.xml"/><Relationship Id="rId15" Type="http://schemas.openxmlformats.org/officeDocument/2006/relationships/image" Target="../media/image7.png"/><Relationship Id="rId14" Type="http://schemas.openxmlformats.org/officeDocument/2006/relationships/tags" Target="../tags/tag635.xml"/><Relationship Id="rId13" Type="http://schemas.openxmlformats.org/officeDocument/2006/relationships/tags" Target="../tags/tag634.xml"/><Relationship Id="rId12" Type="http://schemas.openxmlformats.org/officeDocument/2006/relationships/tags" Target="../tags/tag633.xml"/><Relationship Id="rId11" Type="http://schemas.openxmlformats.org/officeDocument/2006/relationships/tags" Target="../tags/tag632.xml"/><Relationship Id="rId10" Type="http://schemas.openxmlformats.org/officeDocument/2006/relationships/tags" Target="../tags/tag631.xml"/><Relationship Id="rId1" Type="http://schemas.openxmlformats.org/officeDocument/2006/relationships/tags" Target="../tags/tag622.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36.xml"/><Relationship Id="rId3" Type="http://schemas.openxmlformats.org/officeDocument/2006/relationships/tags" Target="../tags/tag639.xml"/><Relationship Id="rId2" Type="http://schemas.openxmlformats.org/officeDocument/2006/relationships/tags" Target="../tags/tag638.xml"/><Relationship Id="rId1" Type="http://schemas.openxmlformats.org/officeDocument/2006/relationships/tags" Target="../tags/tag63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7.xml"/><Relationship Id="rId1" Type="http://schemas.openxmlformats.org/officeDocument/2006/relationships/tags" Target="../tags/tag640.xml"/></Relationships>
</file>

<file path=ppt/slides/_rels/slide17.xml.rels><?xml version="1.0" encoding="UTF-8" standalone="yes"?>
<Relationships xmlns="http://schemas.openxmlformats.org/package/2006/relationships"><Relationship Id="rId9" Type="http://schemas.openxmlformats.org/officeDocument/2006/relationships/tags" Target="../tags/tag646.xml"/><Relationship Id="rId8" Type="http://schemas.openxmlformats.org/officeDocument/2006/relationships/tags" Target="../tags/tag645.xml"/><Relationship Id="rId7" Type="http://schemas.openxmlformats.org/officeDocument/2006/relationships/tags" Target="../tags/tag644.xml"/><Relationship Id="rId6" Type="http://schemas.openxmlformats.org/officeDocument/2006/relationships/image" Target="../media/image4.png"/><Relationship Id="rId5" Type="http://schemas.openxmlformats.org/officeDocument/2006/relationships/tags" Target="../tags/tag643.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642.xml"/><Relationship Id="rId16" Type="http://schemas.openxmlformats.org/officeDocument/2006/relationships/notesSlide" Target="../notesSlides/notesSlide14.xml"/><Relationship Id="rId15" Type="http://schemas.openxmlformats.org/officeDocument/2006/relationships/slideLayout" Target="../slideLayouts/slideLayout76.xml"/><Relationship Id="rId14" Type="http://schemas.openxmlformats.org/officeDocument/2006/relationships/tags" Target="../tags/tag650.xml"/><Relationship Id="rId13" Type="http://schemas.openxmlformats.org/officeDocument/2006/relationships/image" Target="../media/image18.png"/><Relationship Id="rId12" Type="http://schemas.openxmlformats.org/officeDocument/2006/relationships/tags" Target="../tags/tag649.xml"/><Relationship Id="rId11" Type="http://schemas.openxmlformats.org/officeDocument/2006/relationships/tags" Target="../tags/tag648.xml"/><Relationship Id="rId10" Type="http://schemas.openxmlformats.org/officeDocument/2006/relationships/tags" Target="../tags/tag647.xml"/><Relationship Id="rId1" Type="http://schemas.openxmlformats.org/officeDocument/2006/relationships/tags" Target="../tags/tag641.xml"/></Relationships>
</file>

<file path=ppt/slides/_rels/slide18.xml.rels><?xml version="1.0" encoding="UTF-8" standalone="yes"?>
<Relationships xmlns="http://schemas.openxmlformats.org/package/2006/relationships"><Relationship Id="rId9" Type="http://schemas.openxmlformats.org/officeDocument/2006/relationships/tags" Target="../tags/tag656.xml"/><Relationship Id="rId8" Type="http://schemas.openxmlformats.org/officeDocument/2006/relationships/tags" Target="../tags/tag655.xml"/><Relationship Id="rId7" Type="http://schemas.openxmlformats.org/officeDocument/2006/relationships/tags" Target="../tags/tag654.xml"/><Relationship Id="rId6" Type="http://schemas.openxmlformats.org/officeDocument/2006/relationships/image" Target="../media/image4.png"/><Relationship Id="rId5" Type="http://schemas.openxmlformats.org/officeDocument/2006/relationships/tags" Target="../tags/tag653.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652.xml"/><Relationship Id="rId16" Type="http://schemas.openxmlformats.org/officeDocument/2006/relationships/notesSlide" Target="../notesSlides/notesSlide15.xml"/><Relationship Id="rId15" Type="http://schemas.openxmlformats.org/officeDocument/2006/relationships/slideLayout" Target="../slideLayouts/slideLayout21.xml"/><Relationship Id="rId14" Type="http://schemas.openxmlformats.org/officeDocument/2006/relationships/tags" Target="../tags/tag660.xml"/><Relationship Id="rId13" Type="http://schemas.openxmlformats.org/officeDocument/2006/relationships/image" Target="../media/image18.png"/><Relationship Id="rId12" Type="http://schemas.openxmlformats.org/officeDocument/2006/relationships/tags" Target="../tags/tag659.xml"/><Relationship Id="rId11" Type="http://schemas.openxmlformats.org/officeDocument/2006/relationships/tags" Target="../tags/tag658.xml"/><Relationship Id="rId10" Type="http://schemas.openxmlformats.org/officeDocument/2006/relationships/tags" Target="../tags/tag657.xml"/><Relationship Id="rId1" Type="http://schemas.openxmlformats.org/officeDocument/2006/relationships/tags" Target="../tags/tag651.xml"/></Relationships>
</file>

<file path=ppt/slides/_rels/slide19.xml.rels><?xml version="1.0" encoding="UTF-8" standalone="yes"?>
<Relationships xmlns="http://schemas.openxmlformats.org/package/2006/relationships"><Relationship Id="rId9" Type="http://schemas.openxmlformats.org/officeDocument/2006/relationships/tags" Target="../tags/tag666.xml"/><Relationship Id="rId8" Type="http://schemas.openxmlformats.org/officeDocument/2006/relationships/tags" Target="../tags/tag665.xml"/><Relationship Id="rId7" Type="http://schemas.openxmlformats.org/officeDocument/2006/relationships/tags" Target="../tags/tag664.xml"/><Relationship Id="rId6" Type="http://schemas.openxmlformats.org/officeDocument/2006/relationships/image" Target="../media/image4.png"/><Relationship Id="rId5" Type="http://schemas.openxmlformats.org/officeDocument/2006/relationships/tags" Target="../tags/tag663.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662.xml"/><Relationship Id="rId16" Type="http://schemas.openxmlformats.org/officeDocument/2006/relationships/notesSlide" Target="../notesSlides/notesSlide16.xml"/><Relationship Id="rId15" Type="http://schemas.openxmlformats.org/officeDocument/2006/relationships/slideLayout" Target="../slideLayouts/slideLayout21.xml"/><Relationship Id="rId14" Type="http://schemas.openxmlformats.org/officeDocument/2006/relationships/tags" Target="../tags/tag670.xml"/><Relationship Id="rId13" Type="http://schemas.openxmlformats.org/officeDocument/2006/relationships/image" Target="../media/image18.png"/><Relationship Id="rId12" Type="http://schemas.openxmlformats.org/officeDocument/2006/relationships/tags" Target="../tags/tag669.xml"/><Relationship Id="rId11" Type="http://schemas.openxmlformats.org/officeDocument/2006/relationships/tags" Target="../tags/tag668.xml"/><Relationship Id="rId10" Type="http://schemas.openxmlformats.org/officeDocument/2006/relationships/tags" Target="../tags/tag667.xml"/><Relationship Id="rId1" Type="http://schemas.openxmlformats.org/officeDocument/2006/relationships/tags" Target="../tags/tag66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ags" Target="../tags/tag67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ags" Target="../tags/tag67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ags" Target="../tags/tag67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ags" Target="../tags/tag674.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56.xml"/><Relationship Id="rId4" Type="http://schemas.openxmlformats.org/officeDocument/2006/relationships/tags" Target="../tags/tag677.xml"/><Relationship Id="rId3" Type="http://schemas.openxmlformats.org/officeDocument/2006/relationships/image" Target="../media/image19.png"/><Relationship Id="rId2" Type="http://schemas.openxmlformats.org/officeDocument/2006/relationships/tags" Target="../tags/tag676.xml"/><Relationship Id="rId1" Type="http://schemas.openxmlformats.org/officeDocument/2006/relationships/tags" Target="../tags/tag67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ags" Target="../tags/tag678.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ags" Target="../tags/tag679.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ags" Target="../tags/tag680.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ags" Target="../tags/tag681.xml"/></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7.xml"/><Relationship Id="rId3" Type="http://schemas.openxmlformats.org/officeDocument/2006/relationships/tags" Target="../tags/tag684.xml"/><Relationship Id="rId2" Type="http://schemas.openxmlformats.org/officeDocument/2006/relationships/tags" Target="../tags/tag683.xml"/><Relationship Id="rId1" Type="http://schemas.openxmlformats.org/officeDocument/2006/relationships/tags" Target="../tags/tag68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7.xml"/><Relationship Id="rId1" Type="http://schemas.openxmlformats.org/officeDocument/2006/relationships/tags" Target="../tags/tag685.xml"/></Relationships>
</file>

<file path=ppt/slides/_rels/slide31.xml.rels><?xml version="1.0" encoding="UTF-8" standalone="yes"?>
<Relationships xmlns="http://schemas.openxmlformats.org/package/2006/relationships"><Relationship Id="rId9" Type="http://schemas.openxmlformats.org/officeDocument/2006/relationships/tags" Target="../tags/tag691.xml"/><Relationship Id="rId8" Type="http://schemas.openxmlformats.org/officeDocument/2006/relationships/tags" Target="../tags/tag690.xml"/><Relationship Id="rId7" Type="http://schemas.openxmlformats.org/officeDocument/2006/relationships/tags" Target="../tags/tag689.xml"/><Relationship Id="rId6" Type="http://schemas.openxmlformats.org/officeDocument/2006/relationships/image" Target="../media/image4.png"/><Relationship Id="rId5" Type="http://schemas.openxmlformats.org/officeDocument/2006/relationships/tags" Target="../tags/tag688.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687.xml"/><Relationship Id="rId16" Type="http://schemas.openxmlformats.org/officeDocument/2006/relationships/notesSlide" Target="../notesSlides/notesSlide19.xml"/><Relationship Id="rId15" Type="http://schemas.openxmlformats.org/officeDocument/2006/relationships/slideLayout" Target="../slideLayouts/slideLayout40.xml"/><Relationship Id="rId14" Type="http://schemas.openxmlformats.org/officeDocument/2006/relationships/tags" Target="../tags/tag695.xml"/><Relationship Id="rId13" Type="http://schemas.openxmlformats.org/officeDocument/2006/relationships/image" Target="../media/image18.png"/><Relationship Id="rId12" Type="http://schemas.openxmlformats.org/officeDocument/2006/relationships/tags" Target="../tags/tag694.xml"/><Relationship Id="rId11" Type="http://schemas.openxmlformats.org/officeDocument/2006/relationships/tags" Target="../tags/tag693.xml"/><Relationship Id="rId10" Type="http://schemas.openxmlformats.org/officeDocument/2006/relationships/tags" Target="../tags/tag692.xml"/><Relationship Id="rId1" Type="http://schemas.openxmlformats.org/officeDocument/2006/relationships/tags" Target="../tags/tag686.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ags" Target="../tags/tag696.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ags" Target="../tags/tag69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tags" Target="../tags/tag698.xml"/><Relationship Id="rId1" Type="http://schemas.openxmlformats.org/officeDocument/2006/relationships/image" Target="../media/image20.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36.xml"/><Relationship Id="rId3" Type="http://schemas.openxmlformats.org/officeDocument/2006/relationships/tags" Target="../tags/tag701.xml"/><Relationship Id="rId2" Type="http://schemas.openxmlformats.org/officeDocument/2006/relationships/tags" Target="../tags/tag700.xml"/><Relationship Id="rId1" Type="http://schemas.openxmlformats.org/officeDocument/2006/relationships/tags" Target="../tags/tag699.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7.xml"/><Relationship Id="rId1" Type="http://schemas.openxmlformats.org/officeDocument/2006/relationships/tags" Target="../tags/tag702.xml"/></Relationships>
</file>

<file path=ppt/slides/_rels/slide37.xml.rels><?xml version="1.0" encoding="UTF-8" standalone="yes"?>
<Relationships xmlns="http://schemas.openxmlformats.org/package/2006/relationships"><Relationship Id="rId9" Type="http://schemas.openxmlformats.org/officeDocument/2006/relationships/tags" Target="../tags/tag708.xml"/><Relationship Id="rId8" Type="http://schemas.openxmlformats.org/officeDocument/2006/relationships/tags" Target="../tags/tag707.xml"/><Relationship Id="rId7" Type="http://schemas.openxmlformats.org/officeDocument/2006/relationships/tags" Target="../tags/tag706.xml"/><Relationship Id="rId6" Type="http://schemas.openxmlformats.org/officeDocument/2006/relationships/image" Target="../media/image4.png"/><Relationship Id="rId5" Type="http://schemas.openxmlformats.org/officeDocument/2006/relationships/tags" Target="../tags/tag705.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704.xml"/><Relationship Id="rId16" Type="http://schemas.openxmlformats.org/officeDocument/2006/relationships/notesSlide" Target="../notesSlides/notesSlide22.xml"/><Relationship Id="rId15" Type="http://schemas.openxmlformats.org/officeDocument/2006/relationships/slideLayout" Target="../slideLayouts/slideLayout40.xml"/><Relationship Id="rId14" Type="http://schemas.openxmlformats.org/officeDocument/2006/relationships/tags" Target="../tags/tag712.xml"/><Relationship Id="rId13" Type="http://schemas.openxmlformats.org/officeDocument/2006/relationships/image" Target="../media/image18.png"/><Relationship Id="rId12" Type="http://schemas.openxmlformats.org/officeDocument/2006/relationships/tags" Target="../tags/tag711.xml"/><Relationship Id="rId11" Type="http://schemas.openxmlformats.org/officeDocument/2006/relationships/tags" Target="../tags/tag710.xml"/><Relationship Id="rId10" Type="http://schemas.openxmlformats.org/officeDocument/2006/relationships/tags" Target="../tags/tag709.xml"/><Relationship Id="rId1" Type="http://schemas.openxmlformats.org/officeDocument/2006/relationships/tags" Target="../tags/tag703.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ags" Target="../tags/tag713.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ags" Target="../tags/tag714.xml"/></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36.xml"/><Relationship Id="rId3" Type="http://schemas.openxmlformats.org/officeDocument/2006/relationships/tags" Target="../tags/tag717.xml"/><Relationship Id="rId2" Type="http://schemas.openxmlformats.org/officeDocument/2006/relationships/tags" Target="../tags/tag716.xml"/><Relationship Id="rId1" Type="http://schemas.openxmlformats.org/officeDocument/2006/relationships/tags" Target="../tags/tag715.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7.xml"/><Relationship Id="rId1" Type="http://schemas.openxmlformats.org/officeDocument/2006/relationships/tags" Target="../tags/tag718.xml"/></Relationships>
</file>

<file path=ppt/slides/_rels/slide42.xml.rels><?xml version="1.0" encoding="UTF-8" standalone="yes"?>
<Relationships xmlns="http://schemas.openxmlformats.org/package/2006/relationships"><Relationship Id="rId9" Type="http://schemas.openxmlformats.org/officeDocument/2006/relationships/tags" Target="../tags/tag724.xml"/><Relationship Id="rId8" Type="http://schemas.openxmlformats.org/officeDocument/2006/relationships/tags" Target="../tags/tag723.xml"/><Relationship Id="rId7" Type="http://schemas.openxmlformats.org/officeDocument/2006/relationships/tags" Target="../tags/tag722.xml"/><Relationship Id="rId6" Type="http://schemas.openxmlformats.org/officeDocument/2006/relationships/image" Target="../media/image4.png"/><Relationship Id="rId5" Type="http://schemas.openxmlformats.org/officeDocument/2006/relationships/tags" Target="../tags/tag721.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720.xml"/><Relationship Id="rId16" Type="http://schemas.openxmlformats.org/officeDocument/2006/relationships/notesSlide" Target="../notesSlides/notesSlide25.xml"/><Relationship Id="rId15" Type="http://schemas.openxmlformats.org/officeDocument/2006/relationships/slideLayout" Target="../slideLayouts/slideLayout40.xml"/><Relationship Id="rId14" Type="http://schemas.openxmlformats.org/officeDocument/2006/relationships/tags" Target="../tags/tag728.xml"/><Relationship Id="rId13" Type="http://schemas.openxmlformats.org/officeDocument/2006/relationships/image" Target="../media/image18.png"/><Relationship Id="rId12" Type="http://schemas.openxmlformats.org/officeDocument/2006/relationships/tags" Target="../tags/tag727.xml"/><Relationship Id="rId11" Type="http://schemas.openxmlformats.org/officeDocument/2006/relationships/tags" Target="../tags/tag726.xml"/><Relationship Id="rId10" Type="http://schemas.openxmlformats.org/officeDocument/2006/relationships/tags" Target="../tags/tag725.xml"/><Relationship Id="rId1" Type="http://schemas.openxmlformats.org/officeDocument/2006/relationships/tags" Target="../tags/tag719.xml"/></Relationships>
</file>

<file path=ppt/slides/_rels/slide43.xml.rels><?xml version="1.0" encoding="UTF-8" standalone="yes"?>
<Relationships xmlns="http://schemas.openxmlformats.org/package/2006/relationships"><Relationship Id="rId9" Type="http://schemas.openxmlformats.org/officeDocument/2006/relationships/tags" Target="../tags/tag737.xml"/><Relationship Id="rId8" Type="http://schemas.openxmlformats.org/officeDocument/2006/relationships/tags" Target="../tags/tag736.xml"/><Relationship Id="rId7" Type="http://schemas.openxmlformats.org/officeDocument/2006/relationships/tags" Target="../tags/tag735.xml"/><Relationship Id="rId60" Type="http://schemas.openxmlformats.org/officeDocument/2006/relationships/slideLayout" Target="../slideLayouts/slideLayout7.xml"/><Relationship Id="rId6" Type="http://schemas.openxmlformats.org/officeDocument/2006/relationships/tags" Target="../tags/tag734.xml"/><Relationship Id="rId59" Type="http://schemas.openxmlformats.org/officeDocument/2006/relationships/tags" Target="../tags/tag787.xml"/><Relationship Id="rId58" Type="http://schemas.openxmlformats.org/officeDocument/2006/relationships/tags" Target="../tags/tag786.xml"/><Relationship Id="rId57" Type="http://schemas.openxmlformats.org/officeDocument/2006/relationships/tags" Target="../tags/tag785.xml"/><Relationship Id="rId56" Type="http://schemas.openxmlformats.org/officeDocument/2006/relationships/tags" Target="../tags/tag784.xml"/><Relationship Id="rId55" Type="http://schemas.openxmlformats.org/officeDocument/2006/relationships/tags" Target="../tags/tag783.xml"/><Relationship Id="rId54" Type="http://schemas.openxmlformats.org/officeDocument/2006/relationships/tags" Target="../tags/tag782.xml"/><Relationship Id="rId53" Type="http://schemas.openxmlformats.org/officeDocument/2006/relationships/tags" Target="../tags/tag781.xml"/><Relationship Id="rId52" Type="http://schemas.openxmlformats.org/officeDocument/2006/relationships/tags" Target="../tags/tag780.xml"/><Relationship Id="rId51" Type="http://schemas.openxmlformats.org/officeDocument/2006/relationships/tags" Target="../tags/tag779.xml"/><Relationship Id="rId50" Type="http://schemas.openxmlformats.org/officeDocument/2006/relationships/tags" Target="../tags/tag778.xml"/><Relationship Id="rId5" Type="http://schemas.openxmlformats.org/officeDocument/2006/relationships/tags" Target="../tags/tag733.xml"/><Relationship Id="rId49" Type="http://schemas.openxmlformats.org/officeDocument/2006/relationships/tags" Target="../tags/tag777.xml"/><Relationship Id="rId48" Type="http://schemas.openxmlformats.org/officeDocument/2006/relationships/tags" Target="../tags/tag776.xml"/><Relationship Id="rId47" Type="http://schemas.openxmlformats.org/officeDocument/2006/relationships/tags" Target="../tags/tag775.xml"/><Relationship Id="rId46" Type="http://schemas.openxmlformats.org/officeDocument/2006/relationships/tags" Target="../tags/tag774.xml"/><Relationship Id="rId45" Type="http://schemas.openxmlformats.org/officeDocument/2006/relationships/tags" Target="../tags/tag773.xml"/><Relationship Id="rId44" Type="http://schemas.openxmlformats.org/officeDocument/2006/relationships/tags" Target="../tags/tag772.xml"/><Relationship Id="rId43" Type="http://schemas.openxmlformats.org/officeDocument/2006/relationships/tags" Target="../tags/tag771.xml"/><Relationship Id="rId42" Type="http://schemas.openxmlformats.org/officeDocument/2006/relationships/tags" Target="../tags/tag770.xml"/><Relationship Id="rId41" Type="http://schemas.openxmlformats.org/officeDocument/2006/relationships/tags" Target="../tags/tag769.xml"/><Relationship Id="rId40" Type="http://schemas.openxmlformats.org/officeDocument/2006/relationships/tags" Target="../tags/tag768.xml"/><Relationship Id="rId4" Type="http://schemas.openxmlformats.org/officeDocument/2006/relationships/tags" Target="../tags/tag732.xml"/><Relationship Id="rId39" Type="http://schemas.openxmlformats.org/officeDocument/2006/relationships/tags" Target="../tags/tag767.xml"/><Relationship Id="rId38" Type="http://schemas.openxmlformats.org/officeDocument/2006/relationships/tags" Target="../tags/tag766.xml"/><Relationship Id="rId37" Type="http://schemas.openxmlformats.org/officeDocument/2006/relationships/tags" Target="../tags/tag765.xml"/><Relationship Id="rId36" Type="http://schemas.openxmlformats.org/officeDocument/2006/relationships/tags" Target="../tags/tag764.xml"/><Relationship Id="rId35" Type="http://schemas.openxmlformats.org/officeDocument/2006/relationships/tags" Target="../tags/tag763.xml"/><Relationship Id="rId34" Type="http://schemas.openxmlformats.org/officeDocument/2006/relationships/tags" Target="../tags/tag762.xml"/><Relationship Id="rId33" Type="http://schemas.openxmlformats.org/officeDocument/2006/relationships/tags" Target="../tags/tag761.xml"/><Relationship Id="rId32" Type="http://schemas.openxmlformats.org/officeDocument/2006/relationships/tags" Target="../tags/tag760.xml"/><Relationship Id="rId31" Type="http://schemas.openxmlformats.org/officeDocument/2006/relationships/tags" Target="../tags/tag759.xml"/><Relationship Id="rId30" Type="http://schemas.openxmlformats.org/officeDocument/2006/relationships/tags" Target="../tags/tag758.xml"/><Relationship Id="rId3" Type="http://schemas.openxmlformats.org/officeDocument/2006/relationships/tags" Target="../tags/tag731.xml"/><Relationship Id="rId29" Type="http://schemas.openxmlformats.org/officeDocument/2006/relationships/tags" Target="../tags/tag757.xml"/><Relationship Id="rId28" Type="http://schemas.openxmlformats.org/officeDocument/2006/relationships/tags" Target="../tags/tag756.xml"/><Relationship Id="rId27" Type="http://schemas.openxmlformats.org/officeDocument/2006/relationships/tags" Target="../tags/tag755.xml"/><Relationship Id="rId26" Type="http://schemas.openxmlformats.org/officeDocument/2006/relationships/tags" Target="../tags/tag754.xml"/><Relationship Id="rId25" Type="http://schemas.openxmlformats.org/officeDocument/2006/relationships/tags" Target="../tags/tag753.xml"/><Relationship Id="rId24" Type="http://schemas.openxmlformats.org/officeDocument/2006/relationships/tags" Target="../tags/tag752.xml"/><Relationship Id="rId23" Type="http://schemas.openxmlformats.org/officeDocument/2006/relationships/tags" Target="../tags/tag751.xml"/><Relationship Id="rId22" Type="http://schemas.openxmlformats.org/officeDocument/2006/relationships/tags" Target="../tags/tag750.xml"/><Relationship Id="rId21" Type="http://schemas.openxmlformats.org/officeDocument/2006/relationships/tags" Target="../tags/tag749.xml"/><Relationship Id="rId20" Type="http://schemas.openxmlformats.org/officeDocument/2006/relationships/tags" Target="../tags/tag748.xml"/><Relationship Id="rId2" Type="http://schemas.openxmlformats.org/officeDocument/2006/relationships/tags" Target="../tags/tag730.xml"/><Relationship Id="rId19" Type="http://schemas.openxmlformats.org/officeDocument/2006/relationships/tags" Target="../tags/tag747.xml"/><Relationship Id="rId18" Type="http://schemas.openxmlformats.org/officeDocument/2006/relationships/tags" Target="../tags/tag746.xml"/><Relationship Id="rId17" Type="http://schemas.openxmlformats.org/officeDocument/2006/relationships/tags" Target="../tags/tag745.xml"/><Relationship Id="rId16" Type="http://schemas.openxmlformats.org/officeDocument/2006/relationships/tags" Target="../tags/tag744.xml"/><Relationship Id="rId15" Type="http://schemas.openxmlformats.org/officeDocument/2006/relationships/tags" Target="../tags/tag743.xml"/><Relationship Id="rId14" Type="http://schemas.openxmlformats.org/officeDocument/2006/relationships/tags" Target="../tags/tag742.xml"/><Relationship Id="rId13" Type="http://schemas.openxmlformats.org/officeDocument/2006/relationships/tags" Target="../tags/tag741.xml"/><Relationship Id="rId12" Type="http://schemas.openxmlformats.org/officeDocument/2006/relationships/tags" Target="../tags/tag740.xml"/><Relationship Id="rId11" Type="http://schemas.openxmlformats.org/officeDocument/2006/relationships/tags" Target="../tags/tag739.xml"/><Relationship Id="rId10" Type="http://schemas.openxmlformats.org/officeDocument/2006/relationships/tags" Target="../tags/tag738.xml"/><Relationship Id="rId1" Type="http://schemas.openxmlformats.org/officeDocument/2006/relationships/tags" Target="../tags/tag729.xml"/></Relationships>
</file>

<file path=ppt/slides/_rels/slide44.xml.rels><?xml version="1.0" encoding="UTF-8" standalone="yes"?>
<Relationships xmlns="http://schemas.openxmlformats.org/package/2006/relationships"><Relationship Id="rId9" Type="http://schemas.openxmlformats.org/officeDocument/2006/relationships/tags" Target="../tags/tag793.xml"/><Relationship Id="rId8" Type="http://schemas.openxmlformats.org/officeDocument/2006/relationships/tags" Target="../tags/tag792.xml"/><Relationship Id="rId7" Type="http://schemas.openxmlformats.org/officeDocument/2006/relationships/tags" Target="../tags/tag791.xml"/><Relationship Id="rId6" Type="http://schemas.openxmlformats.org/officeDocument/2006/relationships/tags" Target="../tags/tag790.xml"/><Relationship Id="rId5" Type="http://schemas.openxmlformats.org/officeDocument/2006/relationships/image" Target="../media/image4.png"/><Relationship Id="rId4" Type="http://schemas.openxmlformats.org/officeDocument/2006/relationships/tags" Target="../tags/tag789.xml"/><Relationship Id="rId3" Type="http://schemas.openxmlformats.org/officeDocument/2006/relationships/image" Target="NULL" TargetMode="External"/><Relationship Id="rId2" Type="http://schemas.openxmlformats.org/officeDocument/2006/relationships/image" Target="../media/image3.png"/><Relationship Id="rId17" Type="http://schemas.openxmlformats.org/officeDocument/2006/relationships/notesSlide" Target="../notesSlides/notesSlide26.xml"/><Relationship Id="rId16" Type="http://schemas.openxmlformats.org/officeDocument/2006/relationships/slideLayout" Target="../slideLayouts/slideLayout21.xml"/><Relationship Id="rId15" Type="http://schemas.openxmlformats.org/officeDocument/2006/relationships/tags" Target="../tags/tag797.xml"/><Relationship Id="rId14" Type="http://schemas.openxmlformats.org/officeDocument/2006/relationships/image" Target="../media/image22.png"/><Relationship Id="rId13" Type="http://schemas.openxmlformats.org/officeDocument/2006/relationships/image" Target="../media/image21.png"/><Relationship Id="rId12" Type="http://schemas.openxmlformats.org/officeDocument/2006/relationships/tags" Target="../tags/tag796.xml"/><Relationship Id="rId11" Type="http://schemas.openxmlformats.org/officeDocument/2006/relationships/tags" Target="../tags/tag795.xml"/><Relationship Id="rId10" Type="http://schemas.openxmlformats.org/officeDocument/2006/relationships/tags" Target="../tags/tag794.xml"/><Relationship Id="rId1" Type="http://schemas.openxmlformats.org/officeDocument/2006/relationships/tags" Target="../tags/tag788.xml"/></Relationships>
</file>

<file path=ppt/slides/_rels/slide45.xml.rels><?xml version="1.0" encoding="UTF-8" standalone="yes"?>
<Relationships xmlns="http://schemas.openxmlformats.org/package/2006/relationships"><Relationship Id="rId9" Type="http://schemas.openxmlformats.org/officeDocument/2006/relationships/tags" Target="../tags/tag803.xml"/><Relationship Id="rId8" Type="http://schemas.openxmlformats.org/officeDocument/2006/relationships/tags" Target="../tags/tag802.xml"/><Relationship Id="rId7" Type="http://schemas.openxmlformats.org/officeDocument/2006/relationships/tags" Target="../tags/tag801.xml"/><Relationship Id="rId6" Type="http://schemas.openxmlformats.org/officeDocument/2006/relationships/tags" Target="../tags/tag800.xml"/><Relationship Id="rId5" Type="http://schemas.openxmlformats.org/officeDocument/2006/relationships/image" Target="../media/image4.png"/><Relationship Id="rId4" Type="http://schemas.openxmlformats.org/officeDocument/2006/relationships/tags" Target="../tags/tag799.xml"/><Relationship Id="rId3" Type="http://schemas.openxmlformats.org/officeDocument/2006/relationships/image" Target="NULL" TargetMode="External"/><Relationship Id="rId2" Type="http://schemas.openxmlformats.org/officeDocument/2006/relationships/image" Target="../media/image3.png"/><Relationship Id="rId17" Type="http://schemas.openxmlformats.org/officeDocument/2006/relationships/notesSlide" Target="../notesSlides/notesSlide27.xml"/><Relationship Id="rId16" Type="http://schemas.openxmlformats.org/officeDocument/2006/relationships/slideLayout" Target="../slideLayouts/slideLayout21.xml"/><Relationship Id="rId15" Type="http://schemas.openxmlformats.org/officeDocument/2006/relationships/tags" Target="../tags/tag807.xml"/><Relationship Id="rId14" Type="http://schemas.openxmlformats.org/officeDocument/2006/relationships/image" Target="../media/image22.png"/><Relationship Id="rId13" Type="http://schemas.openxmlformats.org/officeDocument/2006/relationships/image" Target="../media/image21.png"/><Relationship Id="rId12" Type="http://schemas.openxmlformats.org/officeDocument/2006/relationships/tags" Target="../tags/tag806.xml"/><Relationship Id="rId11" Type="http://schemas.openxmlformats.org/officeDocument/2006/relationships/tags" Target="../tags/tag805.xml"/><Relationship Id="rId10" Type="http://schemas.openxmlformats.org/officeDocument/2006/relationships/tags" Target="../tags/tag804.xml"/><Relationship Id="rId1" Type="http://schemas.openxmlformats.org/officeDocument/2006/relationships/tags" Target="../tags/tag798.xml"/></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44.xml"/><Relationship Id="rId2" Type="http://schemas.openxmlformats.org/officeDocument/2006/relationships/tags" Target="../tags/tag809.xml"/><Relationship Id="rId1" Type="http://schemas.openxmlformats.org/officeDocument/2006/relationships/tags" Target="../tags/tag80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标题 17"/>
          <p:cNvSpPr>
            <a:spLocks noGrp="1"/>
          </p:cNvSpPr>
          <p:nvPr>
            <p:ph type="ctrTitle" idx="13" hasCustomPrompt="1"/>
            <p:custDataLst>
              <p:tags r:id="rId1"/>
            </p:custDataLst>
          </p:nvPr>
        </p:nvSpPr>
        <p:spPr>
          <a:xfrm>
            <a:off x="1908175" y="2853055"/>
            <a:ext cx="5546090" cy="1398905"/>
          </a:xfrm>
        </p:spPr>
        <p:txBody>
          <a:bodyPr wrap="square" lIns="0" tIns="0" rIns="0" bIns="0" anchor="ctr" anchorCtr="0">
            <a:normAutofit/>
          </a:bodyPr>
          <a:p>
            <a:pPr marL="0" marR="0" indent="0" algn="ctr" defTabSz="914400" rtl="0" eaLnBrk="1" fontAlgn="auto" latinLnBrk="0" hangingPunct="1">
              <a:lnSpc>
                <a:spcPct val="100000"/>
              </a:lnSpc>
              <a:spcBef>
                <a:spcPct val="0"/>
              </a:spcBef>
              <a:spcAft>
                <a:spcPct val="0"/>
              </a:spcAft>
              <a:buClrTx/>
              <a:buSzPts val="7200"/>
              <a:buFontTx/>
              <a:buNone/>
            </a:pPr>
            <a:r>
              <a:rPr kumimoji="0" lang="zh-CN" altLang="en-US" sz="4400" b="1" i="0" u="none" strike="noStrike" kern="1200" cap="none" spc="200" normalizeH="0" baseline="0" noProof="1" dirty="0">
                <a:solidFill>
                  <a:srgbClr val="376789"/>
                </a:solidFill>
                <a:uFillTx/>
                <a:latin typeface="微软雅黑" panose="020B0503020204020204" charset="-122"/>
                <a:ea typeface="微软雅黑" panose="020B0503020204020204" charset="-122"/>
                <a:cs typeface="+mj-cs"/>
              </a:rPr>
              <a:t>第一类医疗器械备案申报要点</a:t>
            </a:r>
            <a:endParaRPr kumimoji="0" lang="zh-CN" altLang="en-US" sz="4400" b="1" i="0" u="none" strike="noStrike" kern="1200" cap="none" spc="200" normalizeH="0" baseline="0" noProof="1" dirty="0">
              <a:solidFill>
                <a:srgbClr val="376789"/>
              </a:solidFill>
              <a:uFillTx/>
              <a:latin typeface="微软雅黑" panose="020B0503020204020204" charset="-122"/>
              <a:ea typeface="微软雅黑" panose="020B0503020204020204" charset="-122"/>
              <a:cs typeface="+mj-cs"/>
            </a:endParaRPr>
          </a:p>
        </p:txBody>
      </p:sp>
      <p:sp>
        <p:nvSpPr>
          <p:cNvPr id="29698" name="副标题 18"/>
          <p:cNvSpPr>
            <a:spLocks noGrp="1"/>
          </p:cNvSpPr>
          <p:nvPr>
            <p:ph type="subTitle" idx="14" hasCustomPrompt="1"/>
            <p:custDataLst>
              <p:tags r:id="rId2"/>
            </p:custDataLst>
          </p:nvPr>
        </p:nvSpPr>
        <p:spPr>
          <a:xfrm>
            <a:off x="2190750" y="6232525"/>
            <a:ext cx="4689475" cy="625475"/>
          </a:xfrm>
        </p:spPr>
        <p:txBody>
          <a:bodyPr wrap="square" lIns="0" tIns="0" rIns="0" bIns="0" anchor="t" anchorCtr="0">
            <a:normAutofit/>
          </a:bodyPr>
          <a:p>
            <a:pPr marL="0" marR="0" indent="0" algn="ctr" defTabSz="914400" rtl="0" eaLnBrk="1" fontAlgn="auto" latinLnBrk="0" hangingPunct="1">
              <a:lnSpc>
                <a:spcPct val="100000"/>
              </a:lnSpc>
              <a:spcBef>
                <a:spcPts val="0"/>
              </a:spcBef>
              <a:spcAft>
                <a:spcPct val="0"/>
              </a:spcAft>
              <a:buClrTx/>
              <a:buSzPts val="2000"/>
              <a:buFont typeface="Arial" panose="020B0604020202020204" pitchFamily="34" charset="0"/>
              <a:buNone/>
            </a:pPr>
            <a:r>
              <a:rPr kumimoji="0" lang="zh-CN" altLang="en-US" sz="2000" b="0" i="0" u="none" strike="noStrike" kern="1200" cap="none" spc="150" normalizeH="0" baseline="0" noProof="1" dirty="0">
                <a:solidFill>
                  <a:srgbClr val="262626"/>
                </a:solidFill>
                <a:uFillTx/>
                <a:latin typeface="Arial" panose="020B0604020202020204" pitchFamily="34" charset="0"/>
                <a:ea typeface="微软雅黑" panose="020B0503020204020204" charset="-122"/>
                <a:cs typeface="+mn-cs"/>
              </a:rPr>
              <a:t>长沙市市场监督管理局</a:t>
            </a:r>
            <a:endParaRPr kumimoji="0" lang="zh-CN" altLang="en-US" sz="2000" b="0" i="0" u="none" strike="noStrike" kern="1200" cap="none" spc="150" normalizeH="0" baseline="0" noProof="1" dirty="0">
              <a:solidFill>
                <a:srgbClr val="262626"/>
              </a:solidFill>
              <a:uFillTx/>
              <a:latin typeface="Arial" panose="020B0604020202020204" pitchFamily="34" charset="0"/>
              <a:ea typeface="微软雅黑" panose="020B0503020204020204" charset="-122"/>
              <a:cs typeface="+mn-cs"/>
            </a:endParaRPr>
          </a:p>
        </p:txBody>
      </p:sp>
      <p:pic>
        <p:nvPicPr>
          <p:cNvPr id="88067" name="图片 6" descr="C:/Users/1V994W2/PycharmProjects/PPT_Background_Generation/pic_temp/1_pic_quater_right_up.png"/>
          <p:cNvPicPr/>
          <p:nvPr>
            <p:custDataLst>
              <p:tags r:id="rId3"/>
            </p:custDataLst>
          </p:nvPr>
        </p:nvPicPr>
        <p:blipFill>
          <a:blip r:embed="rId4" r:link="rId5"/>
          <a:stretch>
            <a:fillRect/>
          </a:stretch>
        </p:blipFill>
        <p:spPr>
          <a:xfrm rot="-180000">
            <a:off x="5956300" y="5711825"/>
            <a:ext cx="1038225" cy="835025"/>
          </a:xfrm>
          <a:prstGeom prst="rect">
            <a:avLst/>
          </a:prstGeom>
          <a:noFill/>
          <a:ln w="9525">
            <a:noFill/>
          </a:ln>
        </p:spPr>
      </p:pic>
      <p:pic>
        <p:nvPicPr>
          <p:cNvPr id="88068" name="图片 6" descr="C:/Users/1V994W2/PycharmProjects/PPT_Background_Generation/pic_temp/1_pic_quater_right_up.png"/>
          <p:cNvPicPr/>
          <p:nvPr>
            <p:custDataLst>
              <p:tags r:id="rId6"/>
            </p:custDataLst>
          </p:nvPr>
        </p:nvPicPr>
        <p:blipFill>
          <a:blip r:embed="rId4" r:link="rId5"/>
          <a:stretch>
            <a:fillRect/>
          </a:stretch>
        </p:blipFill>
        <p:spPr>
          <a:xfrm rot="2460000">
            <a:off x="6429375" y="5238750"/>
            <a:ext cx="865188" cy="809625"/>
          </a:xfrm>
          <a:prstGeom prst="rect">
            <a:avLst/>
          </a:prstGeom>
          <a:noFill/>
          <a:ln w="9525">
            <a:noFill/>
          </a:ln>
        </p:spPr>
      </p:pic>
      <p:pic>
        <p:nvPicPr>
          <p:cNvPr id="88069" name="图片 6" descr="C:/Users/1V994W2/PycharmProjects/PPT_Background_Generation/pic_temp/1_pic_quater_right_up.png"/>
          <p:cNvPicPr/>
          <p:nvPr>
            <p:custDataLst>
              <p:tags r:id="rId7"/>
            </p:custDataLst>
          </p:nvPr>
        </p:nvPicPr>
        <p:blipFill>
          <a:blip r:embed="rId4" r:link="rId5"/>
          <a:stretch>
            <a:fillRect/>
          </a:stretch>
        </p:blipFill>
        <p:spPr>
          <a:xfrm rot="-840000">
            <a:off x="7031038" y="4959350"/>
            <a:ext cx="663575" cy="582613"/>
          </a:xfrm>
          <a:prstGeom prst="rect">
            <a:avLst/>
          </a:prstGeom>
          <a:noFill/>
          <a:ln w="9525">
            <a:noFill/>
          </a:ln>
        </p:spPr>
      </p:pic>
    </p:spTree>
    <p:custDataLst>
      <p:tags r:id="rId8"/>
    </p:custDataLst>
  </p:cSld>
  <p:clrMapOvr>
    <a:masterClrMapping/>
  </p:clrMapOvr>
  <p:transition>
    <p:fade/>
  </p:transition>
  <p:timing>
    <p:tnLst>
      <p:par>
        <p:cTn id="1" dur="indefinite" restart="never" nodeType="tmRoot"/>
      </p:par>
    </p:tnLst>
    <p:bldLst>
      <p:bldP spid="29697" grpId="1"/>
      <p:bldP spid="29698" grpI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9089" name="组合 5"/>
          <p:cNvGrpSpPr/>
          <p:nvPr/>
        </p:nvGrpSpPr>
        <p:grpSpPr>
          <a:xfrm>
            <a:off x="-52387" y="830263"/>
            <a:ext cx="2876550" cy="5189537"/>
            <a:chOff x="-70285" y="-36522"/>
            <a:chExt cx="3834877" cy="6920751"/>
          </a:xfrm>
        </p:grpSpPr>
        <p:sp>
          <p:nvSpPr>
            <p:cNvPr id="175" name="任意多边形: 形状 174"/>
            <p:cNvSpPr/>
            <p:nvPr>
              <p:custDataLst>
                <p:tags r:id="rId1"/>
              </p:custDataLst>
            </p:nvPr>
          </p:nvSpPr>
          <p:spPr>
            <a:xfrm rot="360034">
              <a:off x="2673835" y="-26280"/>
              <a:ext cx="599655" cy="471529"/>
            </a:xfrm>
            <a:custGeom>
              <a:avLst/>
              <a:gdLst>
                <a:gd name="connsiteX0" fmla="*/ 24141 w 599655"/>
                <a:gd name="connsiteY0" fmla="*/ 54105 h 471529"/>
                <a:gd name="connsiteX1" fmla="*/ 90867 w 599655"/>
                <a:gd name="connsiteY1" fmla="*/ 47092 h 471529"/>
                <a:gd name="connsiteX2" fmla="*/ 71748 w 599655"/>
                <a:gd name="connsiteY2" fmla="*/ 75424 h 471529"/>
                <a:gd name="connsiteX3" fmla="*/ 52261 w 599655"/>
                <a:gd name="connsiteY3" fmla="*/ 171696 h 471529"/>
                <a:gd name="connsiteX4" fmla="*/ 299834 w 599655"/>
                <a:gd name="connsiteY4" fmla="*/ 419268 h 471529"/>
                <a:gd name="connsiteX5" fmla="*/ 547394 w 599655"/>
                <a:gd name="connsiteY5" fmla="*/ 171696 h 471529"/>
                <a:gd name="connsiteX6" fmla="*/ 527909 w 599655"/>
                <a:gd name="connsiteY6" fmla="*/ 75424 h 471529"/>
                <a:gd name="connsiteX7" fmla="*/ 481113 w 599655"/>
                <a:gd name="connsiteY7" fmla="*/ 6071 h 471529"/>
                <a:gd name="connsiteX8" fmla="*/ 538874 w 599655"/>
                <a:gd name="connsiteY8" fmla="*/ 0 h 471529"/>
                <a:gd name="connsiteX9" fmla="*/ 576056 w 599655"/>
                <a:gd name="connsiteY9" fmla="*/ 55102 h 471529"/>
                <a:gd name="connsiteX10" fmla="*/ 599655 w 599655"/>
                <a:gd name="connsiteY10" fmla="*/ 171696 h 471529"/>
                <a:gd name="connsiteX11" fmla="*/ 299834 w 599655"/>
                <a:gd name="connsiteY11" fmla="*/ 471529 h 471529"/>
                <a:gd name="connsiteX12" fmla="*/ 0 w 599655"/>
                <a:gd name="connsiteY12" fmla="*/ 171696 h 471529"/>
                <a:gd name="connsiteX13" fmla="*/ 23600 w 599655"/>
                <a:gd name="connsiteY13" fmla="*/ 55102 h 471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9655" h="471529">
                  <a:moveTo>
                    <a:pt x="24141" y="54105"/>
                  </a:moveTo>
                  <a:lnTo>
                    <a:pt x="90867" y="47092"/>
                  </a:lnTo>
                  <a:lnTo>
                    <a:pt x="71748" y="75424"/>
                  </a:lnTo>
                  <a:cubicBezTo>
                    <a:pt x="59202" y="105033"/>
                    <a:pt x="52261" y="137569"/>
                    <a:pt x="52261" y="171696"/>
                  </a:cubicBezTo>
                  <a:cubicBezTo>
                    <a:pt x="52261" y="308209"/>
                    <a:pt x="163327" y="419268"/>
                    <a:pt x="299834" y="419268"/>
                  </a:cubicBezTo>
                  <a:cubicBezTo>
                    <a:pt x="436341" y="419268"/>
                    <a:pt x="547394" y="308209"/>
                    <a:pt x="547394" y="171696"/>
                  </a:cubicBezTo>
                  <a:cubicBezTo>
                    <a:pt x="547394" y="137569"/>
                    <a:pt x="540453" y="105033"/>
                    <a:pt x="527909" y="75424"/>
                  </a:cubicBezTo>
                  <a:lnTo>
                    <a:pt x="481113" y="6071"/>
                  </a:lnTo>
                  <a:lnTo>
                    <a:pt x="538874" y="0"/>
                  </a:lnTo>
                  <a:lnTo>
                    <a:pt x="576056" y="55102"/>
                  </a:lnTo>
                  <a:cubicBezTo>
                    <a:pt x="591248" y="90960"/>
                    <a:pt x="599655" y="130365"/>
                    <a:pt x="599655" y="171696"/>
                  </a:cubicBezTo>
                  <a:cubicBezTo>
                    <a:pt x="599655" y="337025"/>
                    <a:pt x="465151" y="471529"/>
                    <a:pt x="299834" y="471529"/>
                  </a:cubicBezTo>
                  <a:cubicBezTo>
                    <a:pt x="134504" y="471529"/>
                    <a:pt x="0" y="337025"/>
                    <a:pt x="0" y="171696"/>
                  </a:cubicBezTo>
                  <a:cubicBezTo>
                    <a:pt x="0" y="130365"/>
                    <a:pt x="8406" y="90960"/>
                    <a:pt x="23600" y="55102"/>
                  </a:cubicBezTo>
                  <a:close/>
                </a:path>
              </a:pathLst>
            </a:custGeom>
            <a:solidFill>
              <a:srgbClr val="183D5E">
                <a:alpha val="80000"/>
              </a:srgb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89091" name="组合 6"/>
            <p:cNvGrpSpPr/>
            <p:nvPr/>
          </p:nvGrpSpPr>
          <p:grpSpPr>
            <a:xfrm>
              <a:off x="-2" y="-2"/>
              <a:ext cx="3764594" cy="6868422"/>
              <a:chOff x="-2" y="-4094"/>
              <a:chExt cx="3764594" cy="6858000"/>
            </a:xfrm>
          </p:grpSpPr>
          <p:sp>
            <p:nvSpPr>
              <p:cNvPr id="27" name="流程图: 存储数据 1"/>
              <p:cNvSpPr/>
              <p:nvPr>
                <p:custDataLst>
                  <p:tags r:id="rId2"/>
                </p:custDataLst>
              </p:nvPr>
            </p:nvSpPr>
            <p:spPr>
              <a:xfrm>
                <a:off x="1975939" y="-4094"/>
                <a:ext cx="1788653" cy="6858000"/>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1" fmla="*/ 1667 w 10000"/>
                  <a:gd name="connsiteY0-2" fmla="*/ 0 h 10000"/>
                  <a:gd name="connsiteX1-3" fmla="*/ 10000 w 10000"/>
                  <a:gd name="connsiteY1-4" fmla="*/ 0 h 10000"/>
                  <a:gd name="connsiteX2-5" fmla="*/ 5091 w 10000"/>
                  <a:gd name="connsiteY2-6" fmla="*/ 4953 h 10000"/>
                  <a:gd name="connsiteX3-7" fmla="*/ 10000 w 10000"/>
                  <a:gd name="connsiteY3-8" fmla="*/ 10000 h 10000"/>
                  <a:gd name="connsiteX4-9" fmla="*/ 1667 w 10000"/>
                  <a:gd name="connsiteY4-10" fmla="*/ 10000 h 10000"/>
                  <a:gd name="connsiteX5-11" fmla="*/ 0 w 10000"/>
                  <a:gd name="connsiteY5-12" fmla="*/ 5000 h 10000"/>
                  <a:gd name="connsiteX6-13" fmla="*/ 1667 w 10000"/>
                  <a:gd name="connsiteY6-14"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10000">
                    <a:moveTo>
                      <a:pt x="1667" y="0"/>
                    </a:moveTo>
                    <a:lnTo>
                      <a:pt x="10000" y="0"/>
                    </a:lnTo>
                    <a:cubicBezTo>
                      <a:pt x="9079" y="0"/>
                      <a:pt x="5091" y="2192"/>
                      <a:pt x="5091" y="4953"/>
                    </a:cubicBezTo>
                    <a:cubicBezTo>
                      <a:pt x="5091" y="7714"/>
                      <a:pt x="9079" y="10000"/>
                      <a:pt x="10000" y="10000"/>
                    </a:cubicBezTo>
                    <a:lnTo>
                      <a:pt x="1667" y="10000"/>
                    </a:lnTo>
                    <a:cubicBezTo>
                      <a:pt x="746" y="10000"/>
                      <a:pt x="0" y="7761"/>
                      <a:pt x="0" y="5000"/>
                    </a:cubicBezTo>
                    <a:cubicBezTo>
                      <a:pt x="0" y="2239"/>
                      <a:pt x="746" y="0"/>
                      <a:pt x="1667"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cs typeface="+mn-ea"/>
                  <a:sym typeface="+mn-lt"/>
                </a:endParaRPr>
              </a:p>
            </p:txBody>
          </p:sp>
          <p:sp>
            <p:nvSpPr>
              <p:cNvPr id="28" name="矩形 27"/>
              <p:cNvSpPr/>
              <p:nvPr>
                <p:custDataLst>
                  <p:tags r:id="rId3"/>
                </p:custDataLst>
              </p:nvPr>
            </p:nvSpPr>
            <p:spPr>
              <a:xfrm rot="5400000">
                <a:off x="-2106166" y="2102062"/>
                <a:ext cx="6858000" cy="264566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cs typeface="+mn-ea"/>
                  <a:sym typeface="+mn-lt"/>
                </a:endParaRPr>
              </a:p>
            </p:txBody>
          </p:sp>
        </p:grpSp>
        <p:sp>
          <p:nvSpPr>
            <p:cNvPr id="196" name="任意多边形: 形状 195"/>
            <p:cNvSpPr/>
            <p:nvPr>
              <p:custDataLst>
                <p:tags r:id="rId4"/>
              </p:custDataLst>
            </p:nvPr>
          </p:nvSpPr>
          <p:spPr>
            <a:xfrm rot="360034">
              <a:off x="-29731" y="3726618"/>
              <a:ext cx="423185" cy="599660"/>
            </a:xfrm>
            <a:custGeom>
              <a:avLst/>
              <a:gdLst>
                <a:gd name="connsiteX0" fmla="*/ 123364 w 423185"/>
                <a:gd name="connsiteY0" fmla="*/ 0 h 599660"/>
                <a:gd name="connsiteX1" fmla="*/ 423185 w 423185"/>
                <a:gd name="connsiteY1" fmla="*/ 299827 h 599660"/>
                <a:gd name="connsiteX2" fmla="*/ 123364 w 423185"/>
                <a:gd name="connsiteY2" fmla="*/ 599660 h 599660"/>
                <a:gd name="connsiteX3" fmla="*/ 58696 w 423185"/>
                <a:gd name="connsiteY3" fmla="*/ 586571 h 599660"/>
                <a:gd name="connsiteX4" fmla="*/ 53083 w 423185"/>
                <a:gd name="connsiteY4" fmla="*/ 533174 h 599660"/>
                <a:gd name="connsiteX5" fmla="*/ 123364 w 423185"/>
                <a:gd name="connsiteY5" fmla="*/ 547399 h 599660"/>
                <a:gd name="connsiteX6" fmla="*/ 370924 w 423185"/>
                <a:gd name="connsiteY6" fmla="*/ 299827 h 599660"/>
                <a:gd name="connsiteX7" fmla="*/ 123364 w 423185"/>
                <a:gd name="connsiteY7" fmla="*/ 52260 h 599660"/>
                <a:gd name="connsiteX8" fmla="*/ 27092 w 423185"/>
                <a:gd name="connsiteY8" fmla="*/ 71746 h 599660"/>
                <a:gd name="connsiteX9" fmla="*/ 6072 w 423185"/>
                <a:gd name="connsiteY9" fmla="*/ 85930 h 599660"/>
                <a:gd name="connsiteX10" fmla="*/ 0 w 423185"/>
                <a:gd name="connsiteY10" fmla="*/ 28165 h 599660"/>
                <a:gd name="connsiteX11" fmla="*/ 6766 w 423185"/>
                <a:gd name="connsiteY11" fmla="*/ 23599 h 599660"/>
                <a:gd name="connsiteX12" fmla="*/ 123364 w 423185"/>
                <a:gd name="connsiteY12" fmla="*/ 0 h 59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3185" h="599660">
                  <a:moveTo>
                    <a:pt x="123364" y="0"/>
                  </a:moveTo>
                  <a:cubicBezTo>
                    <a:pt x="288681" y="0"/>
                    <a:pt x="423185" y="134504"/>
                    <a:pt x="423185" y="299827"/>
                  </a:cubicBezTo>
                  <a:cubicBezTo>
                    <a:pt x="423185" y="465156"/>
                    <a:pt x="288681" y="599660"/>
                    <a:pt x="123364" y="599660"/>
                  </a:cubicBezTo>
                  <a:lnTo>
                    <a:pt x="58696" y="586571"/>
                  </a:lnTo>
                  <a:lnTo>
                    <a:pt x="53083" y="533174"/>
                  </a:lnTo>
                  <a:lnTo>
                    <a:pt x="123364" y="547399"/>
                  </a:lnTo>
                  <a:cubicBezTo>
                    <a:pt x="259871" y="547400"/>
                    <a:pt x="370924" y="436339"/>
                    <a:pt x="370924" y="299827"/>
                  </a:cubicBezTo>
                  <a:cubicBezTo>
                    <a:pt x="370924" y="163320"/>
                    <a:pt x="259871" y="52260"/>
                    <a:pt x="123364" y="52260"/>
                  </a:cubicBezTo>
                  <a:cubicBezTo>
                    <a:pt x="89237" y="52260"/>
                    <a:pt x="56700" y="59201"/>
                    <a:pt x="27092" y="71746"/>
                  </a:cubicBezTo>
                  <a:lnTo>
                    <a:pt x="6072" y="85930"/>
                  </a:lnTo>
                  <a:lnTo>
                    <a:pt x="0" y="28165"/>
                  </a:lnTo>
                  <a:lnTo>
                    <a:pt x="6766" y="23599"/>
                  </a:lnTo>
                  <a:cubicBezTo>
                    <a:pt x="42626" y="8407"/>
                    <a:pt x="82031" y="0"/>
                    <a:pt x="123364" y="0"/>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6" name="任意多边形: 形状 415"/>
            <p:cNvSpPr/>
            <p:nvPr>
              <p:custDataLst>
                <p:tags r:id="rId5"/>
              </p:custDataLst>
            </p:nvPr>
          </p:nvSpPr>
          <p:spPr>
            <a:xfrm rot="360034">
              <a:off x="236161" y="4214215"/>
              <a:ext cx="185081" cy="182535"/>
            </a:xfrm>
            <a:custGeom>
              <a:avLst/>
              <a:gdLst/>
              <a:ahLst/>
              <a:cxnLst/>
              <a:rect l="0" t="0" r="0" b="0"/>
              <a:pathLst>
                <a:path w="3164447" h="3120925">
                  <a:moveTo>
                    <a:pt x="2674042" y="3120924"/>
                  </a:moveTo>
                  <a:cubicBezTo>
                    <a:pt x="2559737" y="3120924"/>
                    <a:pt x="2445419" y="3077300"/>
                    <a:pt x="2358159" y="2990040"/>
                  </a:cubicBezTo>
                  <a:lnTo>
                    <a:pt x="174521" y="806274"/>
                  </a:lnTo>
                  <a:cubicBezTo>
                    <a:pt x="0" y="631869"/>
                    <a:pt x="0" y="348927"/>
                    <a:pt x="174521" y="174522"/>
                  </a:cubicBezTo>
                  <a:cubicBezTo>
                    <a:pt x="349042" y="0"/>
                    <a:pt x="631753" y="0"/>
                    <a:pt x="806274" y="174522"/>
                  </a:cubicBezTo>
                  <a:lnTo>
                    <a:pt x="2989925" y="2358287"/>
                  </a:lnTo>
                  <a:cubicBezTo>
                    <a:pt x="3164446" y="2532692"/>
                    <a:pt x="3164446" y="2815634"/>
                    <a:pt x="2989925" y="2990040"/>
                  </a:cubicBezTo>
                  <a:cubicBezTo>
                    <a:pt x="2902664" y="3077300"/>
                    <a:pt x="2788359" y="3120924"/>
                    <a:pt x="2674042" y="312092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98" name="任意多边形: 形状 197"/>
            <p:cNvSpPr/>
            <p:nvPr>
              <p:custDataLst>
                <p:tags r:id="rId6"/>
              </p:custDataLst>
            </p:nvPr>
          </p:nvSpPr>
          <p:spPr>
            <a:xfrm rot="360034">
              <a:off x="-6531" y="4093861"/>
              <a:ext cx="109766" cy="115922"/>
            </a:xfrm>
            <a:custGeom>
              <a:avLst/>
              <a:gdLst>
                <a:gd name="connsiteX0" fmla="*/ 0 w 109766"/>
                <a:gd name="connsiteY0" fmla="*/ 0 h 115922"/>
                <a:gd name="connsiteX1" fmla="*/ 21297 w 109766"/>
                <a:gd name="connsiteY1" fmla="*/ 22049 h 115922"/>
                <a:gd name="connsiteX2" fmla="*/ 109766 w 109766"/>
                <a:gd name="connsiteY2" fmla="*/ 50596 h 115922"/>
                <a:gd name="connsiteX3" fmla="*/ 109766 w 109766"/>
                <a:gd name="connsiteY3" fmla="*/ 115922 h 115922"/>
                <a:gd name="connsiteX4" fmla="*/ 109766 w 109766"/>
                <a:gd name="connsiteY4" fmla="*/ 115922 h 115922"/>
                <a:gd name="connsiteX5" fmla="*/ 42320 w 109766"/>
                <a:gd name="connsiteY5" fmla="*/ 105553 h 115922"/>
                <a:gd name="connsiteX6" fmla="*/ 9320 w 109766"/>
                <a:gd name="connsiteY6" fmla="*/ 88666 h 115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766" h="115922">
                  <a:moveTo>
                    <a:pt x="0" y="0"/>
                  </a:moveTo>
                  <a:lnTo>
                    <a:pt x="21297" y="22049"/>
                  </a:lnTo>
                  <a:cubicBezTo>
                    <a:pt x="46115" y="40656"/>
                    <a:pt x="76172" y="50596"/>
                    <a:pt x="109766" y="50596"/>
                  </a:cubicBezTo>
                  <a:lnTo>
                    <a:pt x="109766" y="115922"/>
                  </a:lnTo>
                  <a:lnTo>
                    <a:pt x="109766" y="115922"/>
                  </a:lnTo>
                  <a:cubicBezTo>
                    <a:pt x="86060" y="115922"/>
                    <a:pt x="63447" y="112369"/>
                    <a:pt x="42320" y="105553"/>
                  </a:cubicBezTo>
                  <a:lnTo>
                    <a:pt x="9320" y="88666"/>
                  </a:ln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229" name="组合 228"/>
            <p:cNvGrpSpPr/>
            <p:nvPr>
              <p:custDataLst>
                <p:tags r:id="rId7"/>
              </p:custDataLst>
            </p:nvPr>
          </p:nvGrpSpPr>
          <p:grpSpPr>
            <a:xfrm rot="1385040">
              <a:off x="1717744" y="4497910"/>
              <a:ext cx="577107" cy="655806"/>
              <a:chOff x="1510017" y="829183"/>
              <a:chExt cx="9984802" cy="11346422"/>
            </a:xfrm>
            <a:solidFill>
              <a:srgbClr val="183D5E">
                <a:alpha val="80000"/>
              </a:srgbClr>
            </a:solidFill>
          </p:grpSpPr>
          <p:sp>
            <p:nvSpPr>
              <p:cNvPr id="412" name="PA_ImportSvg_636990400561195026"/>
              <p:cNvSpPr/>
              <p:nvPr/>
            </p:nvSpPr>
            <p:spPr>
              <a:xfrm>
                <a:off x="1510017" y="829183"/>
                <a:ext cx="9984802" cy="11346422"/>
              </a:xfrm>
              <a:custGeom>
                <a:avLst/>
                <a:gdLst/>
                <a:ahLst/>
                <a:cxnLst/>
                <a:rect l="l" t="t" r="r" b="b"/>
                <a:pathLst>
                  <a:path w="9984802" h="11346422">
                    <a:moveTo>
                      <a:pt x="9077048" y="11346421"/>
                    </a:moveTo>
                    <a:lnTo>
                      <a:pt x="907705" y="11346421"/>
                    </a:lnTo>
                    <a:cubicBezTo>
                      <a:pt x="407099" y="11346421"/>
                      <a:pt x="0" y="10939322"/>
                      <a:pt x="0" y="10438716"/>
                    </a:cubicBezTo>
                    <a:lnTo>
                      <a:pt x="0" y="907705"/>
                    </a:lnTo>
                    <a:cubicBezTo>
                      <a:pt x="0" y="407203"/>
                      <a:pt x="407099" y="0"/>
                      <a:pt x="907705" y="0"/>
                    </a:cubicBezTo>
                    <a:lnTo>
                      <a:pt x="6580857" y="0"/>
                    </a:lnTo>
                    <a:cubicBezTo>
                      <a:pt x="6707073" y="25"/>
                      <a:pt x="6827586" y="52576"/>
                      <a:pt x="6913489" y="145048"/>
                    </a:cubicBezTo>
                    <a:lnTo>
                      <a:pt x="9863526" y="3322009"/>
                    </a:lnTo>
                    <a:cubicBezTo>
                      <a:pt x="9941494" y="3405935"/>
                      <a:pt x="9984801" y="3516265"/>
                      <a:pt x="9984740" y="3630819"/>
                    </a:cubicBezTo>
                    <a:lnTo>
                      <a:pt x="9984740" y="10438716"/>
                    </a:lnTo>
                    <a:cubicBezTo>
                      <a:pt x="9984753" y="10939334"/>
                      <a:pt x="9577666" y="11346421"/>
                      <a:pt x="9077048" y="11346421"/>
                    </a:cubicBezTo>
                    <a:close/>
                    <a:moveTo>
                      <a:pt x="907705" y="907705"/>
                    </a:moveTo>
                    <a:lnTo>
                      <a:pt x="907705" y="10438716"/>
                    </a:lnTo>
                    <a:lnTo>
                      <a:pt x="9077048" y="10438716"/>
                    </a:lnTo>
                    <a:lnTo>
                      <a:pt x="9077048" y="3808994"/>
                    </a:lnTo>
                    <a:lnTo>
                      <a:pt x="6382967" y="907705"/>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3" name="任意多边形: 形状 412"/>
              <p:cNvSpPr/>
              <p:nvPr/>
            </p:nvSpPr>
            <p:spPr>
              <a:xfrm>
                <a:off x="6956259" y="829196"/>
                <a:ext cx="4538512" cy="4538512"/>
              </a:xfrm>
              <a:custGeom>
                <a:avLst/>
                <a:gdLst/>
                <a:ahLst/>
                <a:cxnLst/>
                <a:rect l="0" t="0" r="0" b="0"/>
                <a:pathLst>
                  <a:path w="4538512" h="4538512">
                    <a:moveTo>
                      <a:pt x="4084666" y="4538511"/>
                    </a:moveTo>
                    <a:lnTo>
                      <a:pt x="453846" y="4538511"/>
                    </a:lnTo>
                    <a:cubicBezTo>
                      <a:pt x="203206" y="4538511"/>
                      <a:pt x="0" y="4335293"/>
                      <a:pt x="0" y="4084665"/>
                    </a:cubicBezTo>
                    <a:lnTo>
                      <a:pt x="0" y="453846"/>
                    </a:lnTo>
                    <a:cubicBezTo>
                      <a:pt x="0" y="203205"/>
                      <a:pt x="203219" y="0"/>
                      <a:pt x="453846" y="0"/>
                    </a:cubicBezTo>
                    <a:cubicBezTo>
                      <a:pt x="704487" y="0"/>
                      <a:pt x="907705" y="203218"/>
                      <a:pt x="907705" y="453846"/>
                    </a:cubicBezTo>
                    <a:lnTo>
                      <a:pt x="907705" y="3630807"/>
                    </a:lnTo>
                    <a:lnTo>
                      <a:pt x="4084666" y="3630807"/>
                    </a:lnTo>
                    <a:cubicBezTo>
                      <a:pt x="4335306" y="3630807"/>
                      <a:pt x="4538511" y="3834025"/>
                      <a:pt x="4538511" y="4084665"/>
                    </a:cubicBezTo>
                    <a:cubicBezTo>
                      <a:pt x="4538511" y="4335306"/>
                      <a:pt x="4335306" y="4538511"/>
                      <a:pt x="4084666" y="4538511"/>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4" name="任意多边形: 形状 413"/>
              <p:cNvSpPr/>
              <p:nvPr/>
            </p:nvSpPr>
            <p:spPr>
              <a:xfrm>
                <a:off x="3302567" y="5821605"/>
                <a:ext cx="4538525" cy="4538525"/>
              </a:xfrm>
              <a:custGeom>
                <a:avLst/>
                <a:gdLst/>
                <a:ahLst/>
                <a:cxnLst/>
                <a:rect l="0" t="0" r="0" b="0"/>
                <a:pathLst>
                  <a:path w="4538525" h="4538525">
                    <a:moveTo>
                      <a:pt x="4538524" y="1701942"/>
                    </a:moveTo>
                    <a:lnTo>
                      <a:pt x="2836582" y="1701942"/>
                    </a:lnTo>
                    <a:lnTo>
                      <a:pt x="2836582" y="0"/>
                    </a:lnTo>
                    <a:lnTo>
                      <a:pt x="1701955" y="0"/>
                    </a:lnTo>
                    <a:lnTo>
                      <a:pt x="1701955" y="1701942"/>
                    </a:lnTo>
                    <a:lnTo>
                      <a:pt x="0" y="1701942"/>
                    </a:lnTo>
                    <a:lnTo>
                      <a:pt x="0" y="2836570"/>
                    </a:lnTo>
                    <a:lnTo>
                      <a:pt x="1701955" y="2836570"/>
                    </a:lnTo>
                    <a:lnTo>
                      <a:pt x="1701955" y="4538524"/>
                    </a:lnTo>
                    <a:lnTo>
                      <a:pt x="2836582" y="4538524"/>
                    </a:lnTo>
                    <a:lnTo>
                      <a:pt x="2836582" y="2836569"/>
                    </a:lnTo>
                    <a:lnTo>
                      <a:pt x="4538524" y="2836569"/>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30" name="组合 229"/>
            <p:cNvGrpSpPr/>
            <p:nvPr>
              <p:custDataLst>
                <p:tags r:id="rId8"/>
              </p:custDataLst>
            </p:nvPr>
          </p:nvGrpSpPr>
          <p:grpSpPr>
            <a:xfrm>
              <a:off x="651592" y="5660895"/>
              <a:ext cx="655807" cy="617726"/>
              <a:chOff x="344641" y="575515"/>
              <a:chExt cx="12173057" cy="11466218"/>
            </a:xfrm>
            <a:solidFill>
              <a:srgbClr val="183D5E">
                <a:alpha val="80000"/>
              </a:srgbClr>
            </a:solidFill>
          </p:grpSpPr>
          <p:sp>
            <p:nvSpPr>
              <p:cNvPr id="409" name="任意多边形: 形状 408"/>
              <p:cNvSpPr/>
              <p:nvPr/>
            </p:nvSpPr>
            <p:spPr>
              <a:xfrm>
                <a:off x="5687162" y="2185795"/>
                <a:ext cx="5317426" cy="5274840"/>
              </a:xfrm>
              <a:custGeom>
                <a:avLst/>
                <a:gdLst/>
                <a:ahLst/>
                <a:cxnLst/>
                <a:rect l="0" t="0" r="0" b="0"/>
                <a:pathLst>
                  <a:path w="5317426" h="5274840">
                    <a:moveTo>
                      <a:pt x="4838822" y="5274838"/>
                    </a:moveTo>
                    <a:cubicBezTo>
                      <a:pt x="4727264" y="5274838"/>
                      <a:pt x="4615707" y="5232263"/>
                      <a:pt x="4530544" y="5147100"/>
                    </a:cubicBezTo>
                    <a:lnTo>
                      <a:pt x="170325" y="786881"/>
                    </a:lnTo>
                    <a:cubicBezTo>
                      <a:pt x="0" y="616673"/>
                      <a:pt x="0" y="340534"/>
                      <a:pt x="170325" y="170326"/>
                    </a:cubicBezTo>
                    <a:cubicBezTo>
                      <a:pt x="340429" y="0"/>
                      <a:pt x="616776" y="0"/>
                      <a:pt x="786881" y="170326"/>
                    </a:cubicBezTo>
                    <a:lnTo>
                      <a:pt x="5147100" y="4530545"/>
                    </a:lnTo>
                    <a:cubicBezTo>
                      <a:pt x="5317425" y="4700754"/>
                      <a:pt x="5317425" y="4976893"/>
                      <a:pt x="5147100" y="5147101"/>
                    </a:cubicBezTo>
                    <a:cubicBezTo>
                      <a:pt x="5061950" y="5232251"/>
                      <a:pt x="4950393" y="5274839"/>
                      <a:pt x="4838822" y="5274839"/>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0" name="PA_ImportSvg_636990400562895803"/>
              <p:cNvSpPr/>
              <p:nvPr/>
            </p:nvSpPr>
            <p:spPr>
              <a:xfrm>
                <a:off x="344641" y="575515"/>
                <a:ext cx="12173057" cy="11466218"/>
              </a:xfrm>
              <a:custGeom>
                <a:avLst/>
                <a:gdLst/>
                <a:ahLst/>
                <a:cxnLst/>
                <a:rect l="l" t="t" r="r" b="b"/>
                <a:pathLst>
                  <a:path w="12173057" h="11466218">
                    <a:moveTo>
                      <a:pt x="1518191" y="11466217"/>
                    </a:moveTo>
                    <a:cubicBezTo>
                      <a:pt x="1509354" y="11466217"/>
                      <a:pt x="1500620" y="11466114"/>
                      <a:pt x="1491796" y="11465893"/>
                    </a:cubicBezTo>
                    <a:cubicBezTo>
                      <a:pt x="1232695" y="11458862"/>
                      <a:pt x="998819" y="11350293"/>
                      <a:pt x="815628" y="11151754"/>
                    </a:cubicBezTo>
                    <a:cubicBezTo>
                      <a:pt x="0" y="10268208"/>
                      <a:pt x="824998" y="9338683"/>
                      <a:pt x="1844156" y="8271414"/>
                    </a:cubicBezTo>
                    <a:cubicBezTo>
                      <a:pt x="1843728" y="8269282"/>
                      <a:pt x="1843195" y="8267269"/>
                      <a:pt x="1842779" y="8265137"/>
                    </a:cubicBezTo>
                    <a:cubicBezTo>
                      <a:pt x="1761554" y="7905655"/>
                      <a:pt x="1592515" y="7157839"/>
                      <a:pt x="2257507" y="6492848"/>
                    </a:cubicBezTo>
                    <a:cubicBezTo>
                      <a:pt x="3253883" y="5496368"/>
                      <a:pt x="6528405" y="2313169"/>
                      <a:pt x="7969751" y="1015962"/>
                    </a:cubicBezTo>
                    <a:lnTo>
                      <a:pt x="7969751" y="1015858"/>
                    </a:lnTo>
                    <a:cubicBezTo>
                      <a:pt x="9098764" y="0"/>
                      <a:pt x="10406407" y="352451"/>
                      <a:pt x="11143462" y="1109533"/>
                    </a:cubicBezTo>
                    <a:cubicBezTo>
                      <a:pt x="11901388" y="1887680"/>
                      <a:pt x="12173057" y="3197351"/>
                      <a:pt x="11226494" y="4194897"/>
                    </a:cubicBezTo>
                    <a:cubicBezTo>
                      <a:pt x="10121536" y="5359143"/>
                      <a:pt x="7835191" y="7519453"/>
                      <a:pt x="6469117" y="8810163"/>
                    </a:cubicBezTo>
                    <a:cubicBezTo>
                      <a:pt x="6113364" y="9146330"/>
                      <a:pt x="5815185" y="9427902"/>
                      <a:pt x="5609315" y="9624505"/>
                    </a:cubicBezTo>
                    <a:cubicBezTo>
                      <a:pt x="4715984" y="10476860"/>
                      <a:pt x="3990418" y="10205087"/>
                      <a:pt x="3637954" y="10041364"/>
                    </a:cubicBezTo>
                    <a:cubicBezTo>
                      <a:pt x="3588777" y="10088943"/>
                      <a:pt x="3538950" y="10137275"/>
                      <a:pt x="3489032" y="10186035"/>
                    </a:cubicBezTo>
                    <a:cubicBezTo>
                      <a:pt x="2841585" y="10815587"/>
                      <a:pt x="2172539" y="11466218"/>
                      <a:pt x="1518191" y="11466218"/>
                    </a:cubicBezTo>
                    <a:moveTo>
                      <a:pt x="8553076" y="1664032"/>
                    </a:moveTo>
                    <a:cubicBezTo>
                      <a:pt x="7122269" y="2951974"/>
                      <a:pt x="3865734" y="6117822"/>
                      <a:pt x="2874049" y="7109404"/>
                    </a:cubicBezTo>
                    <a:cubicBezTo>
                      <a:pt x="2573010" y="7410546"/>
                      <a:pt x="2611543" y="7711170"/>
                      <a:pt x="2693301" y="8072887"/>
                    </a:cubicBezTo>
                    <a:cubicBezTo>
                      <a:pt x="2739931" y="8279186"/>
                      <a:pt x="2797945" y="8535947"/>
                      <a:pt x="2599522" y="8743312"/>
                    </a:cubicBezTo>
                    <a:cubicBezTo>
                      <a:pt x="1522142" y="9868713"/>
                      <a:pt x="1205975" y="10288977"/>
                      <a:pt x="1456460" y="10560320"/>
                    </a:cubicBezTo>
                    <a:cubicBezTo>
                      <a:pt x="1487013" y="10593421"/>
                      <a:pt x="1500737" y="10593746"/>
                      <a:pt x="1515332" y="10594175"/>
                    </a:cubicBezTo>
                    <a:cubicBezTo>
                      <a:pt x="1807429" y="10606416"/>
                      <a:pt x="2454539" y="9975591"/>
                      <a:pt x="2880989" y="9560863"/>
                    </a:cubicBezTo>
                    <a:cubicBezTo>
                      <a:pt x="2990636" y="9454309"/>
                      <a:pt x="3098684" y="9349133"/>
                      <a:pt x="3204173" y="9249713"/>
                    </a:cubicBezTo>
                    <a:cubicBezTo>
                      <a:pt x="3472748" y="8996577"/>
                      <a:pt x="3796777" y="9151139"/>
                      <a:pt x="3952417" y="9225436"/>
                    </a:cubicBezTo>
                    <a:cubicBezTo>
                      <a:pt x="4218757" y="9352433"/>
                      <a:pt x="4493934" y="9483680"/>
                      <a:pt x="5007236" y="8993692"/>
                    </a:cubicBezTo>
                    <a:cubicBezTo>
                      <a:pt x="5213859" y="8796439"/>
                      <a:pt x="5513092" y="8513711"/>
                      <a:pt x="5870235" y="8176257"/>
                    </a:cubicBezTo>
                    <a:cubicBezTo>
                      <a:pt x="7229823" y="6891721"/>
                      <a:pt x="9505421" y="4741625"/>
                      <a:pt x="10593770" y="3594625"/>
                    </a:cubicBezTo>
                    <a:cubicBezTo>
                      <a:pt x="11188193" y="2968374"/>
                      <a:pt x="10971459" y="2182884"/>
                      <a:pt x="10518835" y="1718004"/>
                    </a:cubicBezTo>
                    <a:cubicBezTo>
                      <a:pt x="10082599" y="1269955"/>
                      <a:pt x="9305932" y="986798"/>
                      <a:pt x="8553114" y="1664136"/>
                    </a:cubicBezTo>
                    <a:lnTo>
                      <a:pt x="8553114" y="1664032"/>
                    </a:lnTo>
                    <a:moveTo>
                      <a:pt x="1867874" y="8387663"/>
                    </a:moveTo>
                    <a:lnTo>
                      <a:pt x="1870109" y="8387663"/>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1" name="任意多边形: 形状 410"/>
              <p:cNvSpPr/>
              <p:nvPr/>
            </p:nvSpPr>
            <p:spPr>
              <a:xfrm>
                <a:off x="4766942" y="6527703"/>
                <a:ext cx="2414227" cy="2346206"/>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31" name="组合 230"/>
            <p:cNvGrpSpPr/>
            <p:nvPr>
              <p:custDataLst>
                <p:tags r:id="rId9"/>
              </p:custDataLst>
            </p:nvPr>
          </p:nvGrpSpPr>
          <p:grpSpPr>
            <a:xfrm rot="21085462">
              <a:off x="933261" y="3914860"/>
              <a:ext cx="655807" cy="647980"/>
              <a:chOff x="829183" y="896879"/>
              <a:chExt cx="11346422" cy="11211030"/>
            </a:xfrm>
            <a:solidFill>
              <a:srgbClr val="2A69A2">
                <a:alpha val="80000"/>
              </a:srgbClr>
            </a:solidFill>
          </p:grpSpPr>
          <p:sp>
            <p:nvSpPr>
              <p:cNvPr id="406" name="任意多边形: 形状 405"/>
              <p:cNvSpPr/>
              <p:nvPr/>
            </p:nvSpPr>
            <p:spPr>
              <a:xfrm>
                <a:off x="4036620" y="7469614"/>
                <a:ext cx="6699796" cy="4638295"/>
              </a:xfrm>
              <a:custGeom>
                <a:avLst/>
                <a:gdLst/>
                <a:ahLst/>
                <a:cxnLst/>
                <a:rect l="0" t="0" r="0" b="0"/>
                <a:pathLst>
                  <a:path w="6699796" h="4638295">
                    <a:moveTo>
                      <a:pt x="3349897" y="4638293"/>
                    </a:moveTo>
                    <a:cubicBezTo>
                      <a:pt x="1502726" y="4638293"/>
                      <a:pt x="0" y="3135567"/>
                      <a:pt x="0" y="1288396"/>
                    </a:cubicBezTo>
                    <a:lnTo>
                      <a:pt x="0" y="432246"/>
                    </a:lnTo>
                    <a:cubicBezTo>
                      <a:pt x="0" y="193536"/>
                      <a:pt x="193536" y="0"/>
                      <a:pt x="432246" y="0"/>
                    </a:cubicBezTo>
                    <a:cubicBezTo>
                      <a:pt x="670956" y="0"/>
                      <a:pt x="864492" y="193536"/>
                      <a:pt x="864492" y="432246"/>
                    </a:cubicBezTo>
                    <a:lnTo>
                      <a:pt x="864492" y="1288396"/>
                    </a:lnTo>
                    <a:cubicBezTo>
                      <a:pt x="864492" y="2658889"/>
                      <a:pt x="1979509" y="3773801"/>
                      <a:pt x="3349897" y="3773801"/>
                    </a:cubicBezTo>
                    <a:cubicBezTo>
                      <a:pt x="4720286" y="3773801"/>
                      <a:pt x="5835302" y="2658889"/>
                      <a:pt x="5835302" y="1288396"/>
                    </a:cubicBezTo>
                    <a:cubicBezTo>
                      <a:pt x="5835302" y="1049686"/>
                      <a:pt x="6028838" y="856150"/>
                      <a:pt x="6267549" y="856150"/>
                    </a:cubicBezTo>
                    <a:cubicBezTo>
                      <a:pt x="6506259" y="856150"/>
                      <a:pt x="6699795" y="1049686"/>
                      <a:pt x="6699795" y="1288396"/>
                    </a:cubicBezTo>
                    <a:cubicBezTo>
                      <a:pt x="6699795" y="3135568"/>
                      <a:pt x="5197069" y="4638294"/>
                      <a:pt x="3349897" y="4638294"/>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7" name="PA_ImportSvg_636990400563595028"/>
              <p:cNvSpPr/>
              <p:nvPr/>
            </p:nvSpPr>
            <p:spPr>
              <a:xfrm>
                <a:off x="8501534" y="5507530"/>
                <a:ext cx="3674071" cy="3674072"/>
              </a:xfrm>
              <a:custGeom>
                <a:avLst/>
                <a:gdLst/>
                <a:ahLst/>
                <a:cxnLst/>
                <a:rect l="l" t="t" r="r" b="b"/>
                <a:pathLst>
                  <a:path w="3674071" h="3674072">
                    <a:moveTo>
                      <a:pt x="1837036" y="3674071"/>
                    </a:moveTo>
                    <a:cubicBezTo>
                      <a:pt x="824168" y="3674071"/>
                      <a:pt x="1" y="2849996"/>
                      <a:pt x="1" y="1837036"/>
                    </a:cubicBezTo>
                    <a:cubicBezTo>
                      <a:pt x="1" y="824076"/>
                      <a:pt x="824181" y="0"/>
                      <a:pt x="1837036" y="0"/>
                    </a:cubicBezTo>
                    <a:cubicBezTo>
                      <a:pt x="2849891" y="0"/>
                      <a:pt x="3674071" y="824076"/>
                      <a:pt x="3674071" y="1837036"/>
                    </a:cubicBezTo>
                    <a:cubicBezTo>
                      <a:pt x="3674071" y="2849996"/>
                      <a:pt x="2849891" y="3674071"/>
                      <a:pt x="1837036" y="3674071"/>
                    </a:cubicBezTo>
                    <a:close/>
                    <a:moveTo>
                      <a:pt x="1837036" y="1080604"/>
                    </a:moveTo>
                    <a:cubicBezTo>
                      <a:pt x="1419982" y="1080604"/>
                      <a:pt x="1080605" y="1419981"/>
                      <a:pt x="1080605" y="1837036"/>
                    </a:cubicBezTo>
                    <a:cubicBezTo>
                      <a:pt x="1080605" y="2254090"/>
                      <a:pt x="1419982" y="2593467"/>
                      <a:pt x="1837036" y="2593467"/>
                    </a:cubicBezTo>
                    <a:cubicBezTo>
                      <a:pt x="2254090" y="2593467"/>
                      <a:pt x="2593467" y="2254090"/>
                      <a:pt x="2593467" y="1837036"/>
                    </a:cubicBezTo>
                    <a:cubicBezTo>
                      <a:pt x="2593467" y="1419994"/>
                      <a:pt x="2254077" y="1080604"/>
                      <a:pt x="1837036" y="1080604"/>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8" name="任意多边形: 形状 407"/>
              <p:cNvSpPr/>
              <p:nvPr/>
            </p:nvSpPr>
            <p:spPr>
              <a:xfrm>
                <a:off x="829183" y="896879"/>
                <a:ext cx="7348167" cy="7348168"/>
              </a:xfrm>
              <a:custGeom>
                <a:avLst/>
                <a:gdLst/>
                <a:ahLst/>
                <a:cxnLst/>
                <a:rect l="0" t="0" r="0" b="0"/>
                <a:pathLst>
                  <a:path w="7348167" h="7348168">
                    <a:moveTo>
                      <a:pt x="3674083" y="7348166"/>
                    </a:moveTo>
                    <a:cubicBezTo>
                      <a:pt x="1648151" y="7348166"/>
                      <a:pt x="0" y="5700028"/>
                      <a:pt x="0" y="3674083"/>
                    </a:cubicBezTo>
                    <a:lnTo>
                      <a:pt x="0" y="432247"/>
                    </a:lnTo>
                    <a:cubicBezTo>
                      <a:pt x="0" y="193536"/>
                      <a:pt x="193536" y="0"/>
                      <a:pt x="432247" y="0"/>
                    </a:cubicBezTo>
                    <a:lnTo>
                      <a:pt x="1728986" y="0"/>
                    </a:lnTo>
                    <a:cubicBezTo>
                      <a:pt x="1967697" y="0"/>
                      <a:pt x="2161233" y="193536"/>
                      <a:pt x="2161233" y="432247"/>
                    </a:cubicBezTo>
                    <a:cubicBezTo>
                      <a:pt x="2161233" y="670957"/>
                      <a:pt x="1967697" y="864493"/>
                      <a:pt x="1728986" y="864493"/>
                    </a:cubicBezTo>
                    <a:lnTo>
                      <a:pt x="864493" y="864493"/>
                    </a:lnTo>
                    <a:lnTo>
                      <a:pt x="864493" y="3674083"/>
                    </a:lnTo>
                    <a:cubicBezTo>
                      <a:pt x="864493" y="5223348"/>
                      <a:pt x="2124922" y="6483673"/>
                      <a:pt x="3674083" y="6483673"/>
                    </a:cubicBezTo>
                    <a:cubicBezTo>
                      <a:pt x="5223244" y="6483673"/>
                      <a:pt x="6483673" y="5223348"/>
                      <a:pt x="6483673" y="3674083"/>
                    </a:cubicBezTo>
                    <a:lnTo>
                      <a:pt x="6483673" y="864493"/>
                    </a:lnTo>
                    <a:lnTo>
                      <a:pt x="5619180" y="864493"/>
                    </a:lnTo>
                    <a:cubicBezTo>
                      <a:pt x="5380470" y="864493"/>
                      <a:pt x="5186934" y="670957"/>
                      <a:pt x="5186934" y="432247"/>
                    </a:cubicBezTo>
                    <a:cubicBezTo>
                      <a:pt x="5186934" y="193536"/>
                      <a:pt x="5380470" y="0"/>
                      <a:pt x="5619180" y="0"/>
                    </a:cubicBezTo>
                    <a:lnTo>
                      <a:pt x="6915919" y="0"/>
                    </a:lnTo>
                    <a:cubicBezTo>
                      <a:pt x="7154630" y="0"/>
                      <a:pt x="7348166" y="193536"/>
                      <a:pt x="7348166" y="432247"/>
                    </a:cubicBezTo>
                    <a:lnTo>
                      <a:pt x="7348166" y="3674083"/>
                    </a:lnTo>
                    <a:cubicBezTo>
                      <a:pt x="7348166" y="5700014"/>
                      <a:pt x="5700015" y="7348167"/>
                      <a:pt x="3674083" y="7348167"/>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32" name="组合 231"/>
            <p:cNvGrpSpPr/>
            <p:nvPr>
              <p:custDataLst>
                <p:tags r:id="rId10"/>
              </p:custDataLst>
            </p:nvPr>
          </p:nvGrpSpPr>
          <p:grpSpPr>
            <a:xfrm rot="21345315">
              <a:off x="1728700" y="5562800"/>
              <a:ext cx="753384" cy="700103"/>
              <a:chOff x="154106" y="426100"/>
              <a:chExt cx="12696587" cy="11798655"/>
            </a:xfrm>
            <a:solidFill>
              <a:srgbClr val="194163"/>
            </a:solidFill>
          </p:grpSpPr>
          <p:sp>
            <p:nvSpPr>
              <p:cNvPr id="403" name="任意多边形: 形状 402"/>
              <p:cNvSpPr/>
              <p:nvPr/>
            </p:nvSpPr>
            <p:spPr>
              <a:xfrm>
                <a:off x="4063326" y="2504873"/>
                <a:ext cx="5353998" cy="2614482"/>
              </a:xfrm>
              <a:custGeom>
                <a:avLst/>
                <a:gdLst/>
                <a:ahLst/>
                <a:cxnLst/>
                <a:rect l="0" t="0" r="0" b="0"/>
                <a:pathLst>
                  <a:path w="5353998" h="2614482">
                    <a:moveTo>
                      <a:pt x="4600099" y="2534348"/>
                    </a:moveTo>
                    <a:lnTo>
                      <a:pt x="349553" y="1114900"/>
                    </a:lnTo>
                    <a:cubicBezTo>
                      <a:pt x="120642" y="1034780"/>
                      <a:pt x="0" y="784269"/>
                      <a:pt x="80094" y="555344"/>
                    </a:cubicBezTo>
                    <a:lnTo>
                      <a:pt x="274410" y="0"/>
                    </a:lnTo>
                    <a:lnTo>
                      <a:pt x="5353997" y="1709596"/>
                    </a:lnTo>
                    <a:lnTo>
                      <a:pt x="5159707" y="2264876"/>
                    </a:lnTo>
                    <a:cubicBezTo>
                      <a:pt x="5079600" y="2493826"/>
                      <a:pt x="4829051" y="2614481"/>
                      <a:pt x="4600100" y="2534348"/>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4" name="PA_ImportSvg_636990400564195016"/>
              <p:cNvSpPr/>
              <p:nvPr/>
            </p:nvSpPr>
            <p:spPr>
              <a:xfrm>
                <a:off x="154106" y="426100"/>
                <a:ext cx="12696587" cy="11798655"/>
              </a:xfrm>
              <a:custGeom>
                <a:avLst/>
                <a:gdLst/>
                <a:ahLst/>
                <a:cxnLst/>
                <a:rect l="l" t="t" r="r" b="b"/>
                <a:pathLst>
                  <a:path w="12696587" h="11798655">
                    <a:moveTo>
                      <a:pt x="3841641" y="11749348"/>
                    </a:moveTo>
                    <a:cubicBezTo>
                      <a:pt x="3643283" y="11749348"/>
                      <a:pt x="3454152" y="11691451"/>
                      <a:pt x="3282384" y="11576722"/>
                    </a:cubicBezTo>
                    <a:cubicBezTo>
                      <a:pt x="2442869" y="11016179"/>
                      <a:pt x="2256299" y="9234208"/>
                      <a:pt x="2125715" y="7300639"/>
                    </a:cubicBezTo>
                    <a:cubicBezTo>
                      <a:pt x="2104051" y="6978767"/>
                      <a:pt x="2085181" y="6700757"/>
                      <a:pt x="2063633" y="6560401"/>
                    </a:cubicBezTo>
                    <a:cubicBezTo>
                      <a:pt x="2023320" y="6297505"/>
                      <a:pt x="1809315" y="5946795"/>
                      <a:pt x="1582860" y="5575487"/>
                    </a:cubicBezTo>
                    <a:cubicBezTo>
                      <a:pt x="952528" y="4542332"/>
                      <a:pt x="0" y="2981124"/>
                      <a:pt x="1790861" y="1189068"/>
                    </a:cubicBezTo>
                    <a:cubicBezTo>
                      <a:pt x="2974236" y="5263"/>
                      <a:pt x="4081586" y="421915"/>
                      <a:pt x="4971928" y="756223"/>
                    </a:cubicBezTo>
                    <a:cubicBezTo>
                      <a:pt x="5392647" y="914371"/>
                      <a:pt x="5789999" y="1063721"/>
                      <a:pt x="6181776" y="1063721"/>
                    </a:cubicBezTo>
                    <a:cubicBezTo>
                      <a:pt x="6568836" y="1063721"/>
                      <a:pt x="6999419" y="918231"/>
                      <a:pt x="7455318" y="764255"/>
                    </a:cubicBezTo>
                    <a:cubicBezTo>
                      <a:pt x="8463170" y="423734"/>
                      <a:pt x="9717192" y="0"/>
                      <a:pt x="10905610" y="1189055"/>
                    </a:cubicBezTo>
                    <a:cubicBezTo>
                      <a:pt x="12696587" y="2981097"/>
                      <a:pt x="11744059" y="4542422"/>
                      <a:pt x="11113610" y="5575474"/>
                    </a:cubicBezTo>
                    <a:cubicBezTo>
                      <a:pt x="10887168" y="5946770"/>
                      <a:pt x="10673163" y="6297479"/>
                      <a:pt x="10632836" y="6560388"/>
                    </a:cubicBezTo>
                    <a:cubicBezTo>
                      <a:pt x="10611393" y="6700732"/>
                      <a:pt x="10592523" y="6978755"/>
                      <a:pt x="10570859" y="7300627"/>
                    </a:cubicBezTo>
                    <a:cubicBezTo>
                      <a:pt x="10440262" y="9233988"/>
                      <a:pt x="10253704" y="11015959"/>
                      <a:pt x="9414190" y="11576710"/>
                    </a:cubicBezTo>
                    <a:cubicBezTo>
                      <a:pt x="9139923" y="11760058"/>
                      <a:pt x="8820624" y="11798655"/>
                      <a:pt x="8491033" y="11686929"/>
                    </a:cubicBezTo>
                    <a:cubicBezTo>
                      <a:pt x="8015406" y="11526532"/>
                      <a:pt x="7740502" y="10867570"/>
                      <a:pt x="7255881" y="9618903"/>
                    </a:cubicBezTo>
                    <a:cubicBezTo>
                      <a:pt x="7006709" y="8976876"/>
                      <a:pt x="6493563" y="7654235"/>
                      <a:pt x="6185194" y="7511850"/>
                    </a:cubicBezTo>
                    <a:cubicBezTo>
                      <a:pt x="5903857" y="7673105"/>
                      <a:pt x="5512288" y="8947075"/>
                      <a:pt x="5322299" y="9565723"/>
                    </a:cubicBezTo>
                    <a:cubicBezTo>
                      <a:pt x="4929236" y="10844620"/>
                      <a:pt x="4701286" y="11519670"/>
                      <a:pt x="4205086" y="11687150"/>
                    </a:cubicBezTo>
                    <a:cubicBezTo>
                      <a:pt x="4082027" y="11728763"/>
                      <a:pt x="3960229" y="11749348"/>
                      <a:pt x="3841640" y="11749348"/>
                    </a:cubicBezTo>
                    <a:moveTo>
                      <a:pt x="3511413" y="1280430"/>
                    </a:moveTo>
                    <a:cubicBezTo>
                      <a:pt x="3153087" y="1280430"/>
                      <a:pt x="2803560" y="1418317"/>
                      <a:pt x="2411991" y="1809977"/>
                    </a:cubicBezTo>
                    <a:cubicBezTo>
                      <a:pt x="1109507" y="3113319"/>
                      <a:pt x="1703710" y="4087083"/>
                      <a:pt x="2332651" y="5118093"/>
                    </a:cubicBezTo>
                    <a:cubicBezTo>
                      <a:pt x="2606268" y="5566585"/>
                      <a:pt x="2864888" y="5990319"/>
                      <a:pt x="2931792" y="6427231"/>
                    </a:cubicBezTo>
                    <a:cubicBezTo>
                      <a:pt x="2959031" y="6604458"/>
                      <a:pt x="2978110" y="6885587"/>
                      <a:pt x="3002126" y="7241443"/>
                    </a:cubicBezTo>
                    <a:cubicBezTo>
                      <a:pt x="3061739" y="8127068"/>
                      <a:pt x="3220641" y="10479224"/>
                      <a:pt x="3770241" y="10846335"/>
                    </a:cubicBezTo>
                    <a:cubicBezTo>
                      <a:pt x="3798976" y="10865426"/>
                      <a:pt x="3827930" y="10879579"/>
                      <a:pt x="3891832" y="10864347"/>
                    </a:cubicBezTo>
                    <a:cubicBezTo>
                      <a:pt x="4060169" y="10682937"/>
                      <a:pt x="4313409" y="9858640"/>
                      <a:pt x="4482604" y="9307752"/>
                    </a:cubicBezTo>
                    <a:cubicBezTo>
                      <a:pt x="4906117" y="7929995"/>
                      <a:pt x="5306043" y="6628369"/>
                      <a:pt x="6181803" y="6628369"/>
                    </a:cubicBezTo>
                    <a:cubicBezTo>
                      <a:pt x="7037615" y="6628369"/>
                      <a:pt x="7518168" y="7866952"/>
                      <a:pt x="8074851" y="9301112"/>
                    </a:cubicBezTo>
                    <a:cubicBezTo>
                      <a:pt x="8291221" y="9859289"/>
                      <a:pt x="8616094" y="10696023"/>
                      <a:pt x="8797934" y="10862645"/>
                    </a:cubicBezTo>
                    <a:cubicBezTo>
                      <a:pt x="8866124" y="10880878"/>
                      <a:pt x="8896795" y="10866297"/>
                      <a:pt x="8926166" y="10846348"/>
                    </a:cubicBezTo>
                    <a:cubicBezTo>
                      <a:pt x="9475988" y="10479237"/>
                      <a:pt x="9634876" y="8126860"/>
                      <a:pt x="9694489" y="7241456"/>
                    </a:cubicBezTo>
                    <a:cubicBezTo>
                      <a:pt x="9718505" y="6885600"/>
                      <a:pt x="9737596" y="6604471"/>
                      <a:pt x="9764823" y="6427244"/>
                    </a:cubicBezTo>
                    <a:cubicBezTo>
                      <a:pt x="9831727" y="5990332"/>
                      <a:pt x="10090334" y="5566598"/>
                      <a:pt x="10363964" y="5118107"/>
                    </a:cubicBezTo>
                    <a:cubicBezTo>
                      <a:pt x="10992905" y="4087200"/>
                      <a:pt x="11586900" y="3113332"/>
                      <a:pt x="10284195" y="1809887"/>
                    </a:cubicBezTo>
                    <a:cubicBezTo>
                      <a:pt x="9520797" y="1045619"/>
                      <a:pt x="8818508" y="1230681"/>
                      <a:pt x="7736461" y="1596402"/>
                    </a:cubicBezTo>
                    <a:cubicBezTo>
                      <a:pt x="7233386" y="1766337"/>
                      <a:pt x="6713378" y="1942069"/>
                      <a:pt x="6181790" y="1942069"/>
                    </a:cubicBezTo>
                    <a:cubicBezTo>
                      <a:pt x="5630474" y="1942069"/>
                      <a:pt x="5138550" y="1757227"/>
                      <a:pt x="4662936" y="1578493"/>
                    </a:cubicBezTo>
                    <a:cubicBezTo>
                      <a:pt x="4236850" y="1418422"/>
                      <a:pt x="3869739" y="1280430"/>
                      <a:pt x="3511414" y="1280430"/>
                    </a:cubicBezTo>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5" name="任意多边形: 形状 404"/>
              <p:cNvSpPr/>
              <p:nvPr/>
            </p:nvSpPr>
            <p:spPr>
              <a:xfrm>
                <a:off x="3587413" y="2504873"/>
                <a:ext cx="5353997" cy="2614482"/>
              </a:xfrm>
              <a:custGeom>
                <a:avLst/>
                <a:gdLst/>
                <a:ahLst/>
                <a:cxnLst/>
                <a:rect l="0" t="0" r="0" b="0"/>
                <a:pathLst>
                  <a:path w="5353997" h="2614482">
                    <a:moveTo>
                      <a:pt x="194290" y="2264876"/>
                    </a:moveTo>
                    <a:lnTo>
                      <a:pt x="0" y="1709596"/>
                    </a:lnTo>
                    <a:lnTo>
                      <a:pt x="5079586" y="0"/>
                    </a:lnTo>
                    <a:lnTo>
                      <a:pt x="5273902" y="555344"/>
                    </a:lnTo>
                    <a:cubicBezTo>
                      <a:pt x="5353996" y="784268"/>
                      <a:pt x="5233367" y="1034779"/>
                      <a:pt x="5004443" y="1114899"/>
                    </a:cubicBezTo>
                    <a:lnTo>
                      <a:pt x="753884" y="2534348"/>
                    </a:lnTo>
                    <a:cubicBezTo>
                      <a:pt x="524947" y="2614481"/>
                      <a:pt x="274397" y="2493826"/>
                      <a:pt x="194290" y="2264876"/>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33" name="组合 232"/>
            <p:cNvGrpSpPr/>
            <p:nvPr>
              <p:custDataLst>
                <p:tags r:id="rId11"/>
              </p:custDataLst>
            </p:nvPr>
          </p:nvGrpSpPr>
          <p:grpSpPr>
            <a:xfrm rot="21015727">
              <a:off x="618086" y="4791940"/>
              <a:ext cx="655807" cy="605366"/>
              <a:chOff x="829196" y="1265537"/>
              <a:chExt cx="11346408" cy="10473728"/>
            </a:xfrm>
            <a:solidFill>
              <a:srgbClr val="2A69A2">
                <a:alpha val="80000"/>
              </a:srgbClr>
            </a:solidFill>
          </p:grpSpPr>
          <p:sp>
            <p:nvSpPr>
              <p:cNvPr id="399" name="任意多边形: 形状 398"/>
              <p:cNvSpPr/>
              <p:nvPr/>
            </p:nvSpPr>
            <p:spPr>
              <a:xfrm>
                <a:off x="3993291" y="1265537"/>
                <a:ext cx="5018623" cy="2618406"/>
              </a:xfrm>
              <a:custGeom>
                <a:avLst/>
                <a:gdLst/>
                <a:ahLst/>
                <a:cxnLst/>
                <a:rect l="0" t="0" r="0" b="0"/>
                <a:pathLst>
                  <a:path w="5018623" h="2618406">
                    <a:moveTo>
                      <a:pt x="4582229" y="2618405"/>
                    </a:moveTo>
                    <a:cubicBezTo>
                      <a:pt x="4341231" y="2618405"/>
                      <a:pt x="4145824" y="2423011"/>
                      <a:pt x="4145824" y="2182000"/>
                    </a:cubicBezTo>
                    <a:lnTo>
                      <a:pt x="4145824" y="1309203"/>
                    </a:lnTo>
                    <a:cubicBezTo>
                      <a:pt x="4145824" y="1068517"/>
                      <a:pt x="3950000" y="872797"/>
                      <a:pt x="3709419" y="872797"/>
                    </a:cubicBezTo>
                    <a:lnTo>
                      <a:pt x="1309215" y="872797"/>
                    </a:lnTo>
                    <a:cubicBezTo>
                      <a:pt x="1068647" y="872797"/>
                      <a:pt x="872810" y="1068517"/>
                      <a:pt x="872810" y="1309203"/>
                    </a:cubicBezTo>
                    <a:lnTo>
                      <a:pt x="872810" y="2182000"/>
                    </a:lnTo>
                    <a:cubicBezTo>
                      <a:pt x="872810" y="2422998"/>
                      <a:pt x="677415" y="2618405"/>
                      <a:pt x="436405" y="2618405"/>
                    </a:cubicBezTo>
                    <a:cubicBezTo>
                      <a:pt x="195407" y="2618405"/>
                      <a:pt x="0" y="2423011"/>
                      <a:pt x="0" y="2182000"/>
                    </a:cubicBezTo>
                    <a:lnTo>
                      <a:pt x="0" y="1309203"/>
                    </a:lnTo>
                    <a:cubicBezTo>
                      <a:pt x="0" y="587263"/>
                      <a:pt x="587262" y="0"/>
                      <a:pt x="1309203" y="0"/>
                    </a:cubicBezTo>
                    <a:lnTo>
                      <a:pt x="3709406" y="0"/>
                    </a:lnTo>
                    <a:cubicBezTo>
                      <a:pt x="4431347" y="0"/>
                      <a:pt x="5018609" y="587263"/>
                      <a:pt x="5018609" y="1309203"/>
                    </a:cubicBezTo>
                    <a:lnTo>
                      <a:pt x="5018609" y="2182000"/>
                    </a:lnTo>
                    <a:cubicBezTo>
                      <a:pt x="5018622" y="2422998"/>
                      <a:pt x="4823227" y="2618405"/>
                      <a:pt x="4582230" y="2618405"/>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0" name="PA_ImportSvg_636990400564795110"/>
              <p:cNvSpPr/>
              <p:nvPr/>
            </p:nvSpPr>
            <p:spPr>
              <a:xfrm>
                <a:off x="829196" y="3011145"/>
                <a:ext cx="11346408" cy="8728120"/>
              </a:xfrm>
              <a:custGeom>
                <a:avLst/>
                <a:gdLst/>
                <a:ahLst/>
                <a:cxnLst/>
                <a:rect l="l" t="t" r="r" b="b"/>
                <a:pathLst>
                  <a:path w="11346408" h="8728120">
                    <a:moveTo>
                      <a:pt x="10473611" y="8728118"/>
                    </a:moveTo>
                    <a:lnTo>
                      <a:pt x="872799" y="8728118"/>
                    </a:lnTo>
                    <a:cubicBezTo>
                      <a:pt x="391440" y="8728118"/>
                      <a:pt x="1" y="8336679"/>
                      <a:pt x="1" y="7855320"/>
                    </a:cubicBezTo>
                    <a:lnTo>
                      <a:pt x="1" y="872797"/>
                    </a:lnTo>
                    <a:cubicBezTo>
                      <a:pt x="1" y="391543"/>
                      <a:pt x="391440" y="0"/>
                      <a:pt x="872799" y="0"/>
                    </a:cubicBezTo>
                    <a:lnTo>
                      <a:pt x="10473611" y="0"/>
                    </a:lnTo>
                    <a:cubicBezTo>
                      <a:pt x="10954969" y="0"/>
                      <a:pt x="11346409" y="391543"/>
                      <a:pt x="11346409" y="872797"/>
                    </a:cubicBezTo>
                    <a:lnTo>
                      <a:pt x="11346409" y="7855322"/>
                    </a:lnTo>
                    <a:cubicBezTo>
                      <a:pt x="11346409" y="8336680"/>
                      <a:pt x="10954970" y="8728120"/>
                      <a:pt x="10473611" y="8728120"/>
                    </a:cubicBezTo>
                    <a:moveTo>
                      <a:pt x="872799" y="872797"/>
                    </a:moveTo>
                    <a:lnTo>
                      <a:pt x="872799" y="7855322"/>
                    </a:lnTo>
                    <a:lnTo>
                      <a:pt x="10474248" y="7855322"/>
                    </a:lnTo>
                    <a:lnTo>
                      <a:pt x="10473611" y="872798"/>
                    </a:lnTo>
                    <a:lnTo>
                      <a:pt x="872799" y="872798"/>
                    </a:lnTo>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1" name="任意多边形: 形状 400"/>
              <p:cNvSpPr/>
              <p:nvPr/>
            </p:nvSpPr>
            <p:spPr>
              <a:xfrm>
                <a:off x="4320672" y="6829678"/>
                <a:ext cx="4364002" cy="1091001"/>
              </a:xfrm>
              <a:custGeom>
                <a:avLst/>
                <a:gdLst/>
                <a:ahLst/>
                <a:cxnLst/>
                <a:rect l="0" t="0" r="0" b="0"/>
                <a:pathLst>
                  <a:path w="4364002" h="1091001">
                    <a:moveTo>
                      <a:pt x="0" y="0"/>
                    </a:moveTo>
                    <a:lnTo>
                      <a:pt x="4364001" y="0"/>
                    </a:lnTo>
                    <a:lnTo>
                      <a:pt x="4364001" y="1091000"/>
                    </a:lnTo>
                    <a:lnTo>
                      <a:pt x="0" y="1091000"/>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2" name="任意多边形: 形状 401"/>
              <p:cNvSpPr/>
              <p:nvPr/>
            </p:nvSpPr>
            <p:spPr>
              <a:xfrm>
                <a:off x="5957153" y="5193184"/>
                <a:ext cx="1091015" cy="4364003"/>
              </a:xfrm>
              <a:custGeom>
                <a:avLst/>
                <a:gdLst/>
                <a:ahLst/>
                <a:cxnLst/>
                <a:rect l="0" t="0" r="0" b="0"/>
                <a:pathLst>
                  <a:path w="1091015" h="4364003">
                    <a:moveTo>
                      <a:pt x="0" y="4364001"/>
                    </a:moveTo>
                    <a:lnTo>
                      <a:pt x="0" y="0"/>
                    </a:lnTo>
                    <a:lnTo>
                      <a:pt x="1091014" y="0"/>
                    </a:lnTo>
                    <a:lnTo>
                      <a:pt x="1091014" y="4364002"/>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sp>
          <p:nvSpPr>
            <p:cNvPr id="202" name="任意多边形: 形状 201"/>
            <p:cNvSpPr/>
            <p:nvPr>
              <p:custDataLst>
                <p:tags r:id="rId12"/>
              </p:custDataLst>
            </p:nvPr>
          </p:nvSpPr>
          <p:spPr>
            <a:xfrm rot="530001">
              <a:off x="-4637" y="5225821"/>
              <a:ext cx="241326" cy="50447"/>
            </a:xfrm>
            <a:custGeom>
              <a:avLst/>
              <a:gdLst>
                <a:gd name="connsiteX0" fmla="*/ 13208 w 241326"/>
                <a:gd name="connsiteY0" fmla="*/ 0 h 50447"/>
                <a:gd name="connsiteX1" fmla="*/ 216102 w 241326"/>
                <a:gd name="connsiteY1" fmla="*/ 0 h 50447"/>
                <a:gd name="connsiteX2" fmla="*/ 241326 w 241326"/>
                <a:gd name="connsiteY2" fmla="*/ 25223 h 50447"/>
                <a:gd name="connsiteX3" fmla="*/ 216102 w 241326"/>
                <a:gd name="connsiteY3" fmla="*/ 50447 h 50447"/>
                <a:gd name="connsiteX4" fmla="*/ 13208 w 241326"/>
                <a:gd name="connsiteY4" fmla="*/ 50447 h 50447"/>
                <a:gd name="connsiteX5" fmla="*/ 6562 w 241326"/>
                <a:gd name="connsiteY5" fmla="*/ 47694 h 50447"/>
                <a:gd name="connsiteX6" fmla="*/ 0 w 241326"/>
                <a:gd name="connsiteY6" fmla="*/ 5471 h 5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6" h="50447">
                  <a:moveTo>
                    <a:pt x="13208" y="0"/>
                  </a:moveTo>
                  <a:lnTo>
                    <a:pt x="216102" y="0"/>
                  </a:lnTo>
                  <a:cubicBezTo>
                    <a:pt x="230032" y="0"/>
                    <a:pt x="241326" y="11294"/>
                    <a:pt x="241326" y="25223"/>
                  </a:cubicBezTo>
                  <a:cubicBezTo>
                    <a:pt x="241326" y="39154"/>
                    <a:pt x="230032" y="50447"/>
                    <a:pt x="216102" y="50447"/>
                  </a:cubicBezTo>
                  <a:lnTo>
                    <a:pt x="13208" y="50447"/>
                  </a:lnTo>
                  <a:lnTo>
                    <a:pt x="6562" y="47694"/>
                  </a:lnTo>
                  <a:lnTo>
                    <a:pt x="0" y="5471"/>
                  </a:ln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200" name="任意多边形: 形状 199"/>
            <p:cNvSpPr/>
            <p:nvPr>
              <p:custDataLst>
                <p:tags r:id="rId13"/>
              </p:custDataLst>
            </p:nvPr>
          </p:nvSpPr>
          <p:spPr>
            <a:xfrm rot="530001">
              <a:off x="-43936" y="5118908"/>
              <a:ext cx="427408" cy="655806"/>
            </a:xfrm>
            <a:custGeom>
              <a:avLst/>
              <a:gdLst>
                <a:gd name="connsiteX0" fmla="*/ 351737 w 427408"/>
                <a:gd name="connsiteY0" fmla="*/ 655806 h 655806"/>
                <a:gd name="connsiteX1" fmla="*/ 351737 w 427408"/>
                <a:gd name="connsiteY1" fmla="*/ 655806 h 655806"/>
                <a:gd name="connsiteX2" fmla="*/ 351737 w 427408"/>
                <a:gd name="connsiteY2" fmla="*/ 655806 h 655806"/>
                <a:gd name="connsiteX3" fmla="*/ 91437 w 427408"/>
                <a:gd name="connsiteY3" fmla="*/ 0 h 655806"/>
                <a:gd name="connsiteX4" fmla="*/ 231804 w 427408"/>
                <a:gd name="connsiteY4" fmla="*/ 0 h 655806"/>
                <a:gd name="connsiteX5" fmla="*/ 332697 w 427408"/>
                <a:gd name="connsiteY5" fmla="*/ 100893 h 655806"/>
                <a:gd name="connsiteX6" fmla="*/ 332697 w 427408"/>
                <a:gd name="connsiteY6" fmla="*/ 134695 h 655806"/>
                <a:gd name="connsiteX7" fmla="*/ 413220 w 427408"/>
                <a:gd name="connsiteY7" fmla="*/ 217970 h 655806"/>
                <a:gd name="connsiteX8" fmla="*/ 427408 w 427408"/>
                <a:gd name="connsiteY8" fmla="*/ 253034 h 655806"/>
                <a:gd name="connsiteX9" fmla="*/ 427408 w 427408"/>
                <a:gd name="connsiteY9" fmla="*/ 580137 h 655806"/>
                <a:gd name="connsiteX10" fmla="*/ 405220 w 427408"/>
                <a:gd name="connsiteY10" fmla="*/ 633619 h 655806"/>
                <a:gd name="connsiteX11" fmla="*/ 351737 w 427408"/>
                <a:gd name="connsiteY11" fmla="*/ 655806 h 655806"/>
                <a:gd name="connsiteX12" fmla="*/ 92682 w 427408"/>
                <a:gd name="connsiteY12" fmla="*/ 655806 h 655806"/>
                <a:gd name="connsiteX13" fmla="*/ 84843 w 427408"/>
                <a:gd name="connsiteY13" fmla="*/ 605360 h 655806"/>
                <a:gd name="connsiteX14" fmla="*/ 351738 w 427408"/>
                <a:gd name="connsiteY14" fmla="*/ 605359 h 655806"/>
                <a:gd name="connsiteX15" fmla="*/ 376962 w 427408"/>
                <a:gd name="connsiteY15" fmla="*/ 580136 h 655806"/>
                <a:gd name="connsiteX16" fmla="*/ 376962 w 427408"/>
                <a:gd name="connsiteY16" fmla="*/ 253034 h 655806"/>
                <a:gd name="connsiteX17" fmla="*/ 289344 w 427408"/>
                <a:gd name="connsiteY17" fmla="*/ 162431 h 655806"/>
                <a:gd name="connsiteX18" fmla="*/ 282250 w 427408"/>
                <a:gd name="connsiteY18" fmla="*/ 144899 h 655806"/>
                <a:gd name="connsiteX19" fmla="*/ 282250 w 427408"/>
                <a:gd name="connsiteY19" fmla="*/ 100894 h 655806"/>
                <a:gd name="connsiteX20" fmla="*/ 231803 w 427408"/>
                <a:gd name="connsiteY20" fmla="*/ 50447 h 655806"/>
                <a:gd name="connsiteX21" fmla="*/ 91437 w 427408"/>
                <a:gd name="connsiteY21" fmla="*/ 50447 h 655806"/>
                <a:gd name="connsiteX22" fmla="*/ 40991 w 427408"/>
                <a:gd name="connsiteY22" fmla="*/ 100894 h 655806"/>
                <a:gd name="connsiteX23" fmla="*/ 40991 w 427408"/>
                <a:gd name="connsiteY23" fmla="*/ 144899 h 655806"/>
                <a:gd name="connsiteX24" fmla="*/ 34069 w 427408"/>
                <a:gd name="connsiteY24" fmla="*/ 162252 h 655806"/>
                <a:gd name="connsiteX25" fmla="*/ 18530 w 427408"/>
                <a:gd name="connsiteY25" fmla="*/ 178647 h 655806"/>
                <a:gd name="connsiteX26" fmla="*/ 0 w 427408"/>
                <a:gd name="connsiteY26" fmla="*/ 59413 h 655806"/>
                <a:gd name="connsiteX27" fmla="*/ 20128 w 427408"/>
                <a:gd name="connsiteY27" fmla="*/ 29585 h 655806"/>
                <a:gd name="connsiteX28" fmla="*/ 91437 w 427408"/>
                <a:gd name="connsiteY28" fmla="*/ 0 h 65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27408" h="655806">
                  <a:moveTo>
                    <a:pt x="351737" y="655806"/>
                  </a:moveTo>
                  <a:lnTo>
                    <a:pt x="351737" y="655806"/>
                  </a:lnTo>
                  <a:lnTo>
                    <a:pt x="351737" y="655806"/>
                  </a:lnTo>
                  <a:close/>
                  <a:moveTo>
                    <a:pt x="91437" y="0"/>
                  </a:moveTo>
                  <a:lnTo>
                    <a:pt x="231804" y="0"/>
                  </a:lnTo>
                  <a:cubicBezTo>
                    <a:pt x="287435" y="0"/>
                    <a:pt x="332697" y="45261"/>
                    <a:pt x="332697" y="100893"/>
                  </a:cubicBezTo>
                  <a:lnTo>
                    <a:pt x="332697" y="134695"/>
                  </a:lnTo>
                  <a:lnTo>
                    <a:pt x="413220" y="217970"/>
                  </a:lnTo>
                  <a:cubicBezTo>
                    <a:pt x="422370" y="227442"/>
                    <a:pt x="427408" y="239893"/>
                    <a:pt x="427408" y="253034"/>
                  </a:cubicBezTo>
                  <a:lnTo>
                    <a:pt x="427408" y="580137"/>
                  </a:lnTo>
                  <a:cubicBezTo>
                    <a:pt x="427408" y="601000"/>
                    <a:pt x="418922" y="619917"/>
                    <a:pt x="405220" y="633619"/>
                  </a:cubicBezTo>
                  <a:lnTo>
                    <a:pt x="351737" y="655806"/>
                  </a:lnTo>
                  <a:lnTo>
                    <a:pt x="92682" y="655806"/>
                  </a:lnTo>
                  <a:lnTo>
                    <a:pt x="84843" y="605360"/>
                  </a:lnTo>
                  <a:lnTo>
                    <a:pt x="351738" y="605359"/>
                  </a:lnTo>
                  <a:cubicBezTo>
                    <a:pt x="365643" y="605360"/>
                    <a:pt x="376962" y="594047"/>
                    <a:pt x="376962" y="580136"/>
                  </a:cubicBezTo>
                  <a:lnTo>
                    <a:pt x="376962" y="253034"/>
                  </a:lnTo>
                  <a:lnTo>
                    <a:pt x="289344" y="162431"/>
                  </a:lnTo>
                  <a:cubicBezTo>
                    <a:pt x="284790" y="157731"/>
                    <a:pt x="282246" y="151443"/>
                    <a:pt x="282250" y="144899"/>
                  </a:cubicBezTo>
                  <a:lnTo>
                    <a:pt x="282250" y="100894"/>
                  </a:lnTo>
                  <a:cubicBezTo>
                    <a:pt x="282250" y="73078"/>
                    <a:pt x="259625" y="50447"/>
                    <a:pt x="231803" y="50447"/>
                  </a:cubicBezTo>
                  <a:lnTo>
                    <a:pt x="91437" y="50447"/>
                  </a:lnTo>
                  <a:cubicBezTo>
                    <a:pt x="63615" y="50447"/>
                    <a:pt x="40991" y="73078"/>
                    <a:pt x="40991" y="100894"/>
                  </a:cubicBezTo>
                  <a:lnTo>
                    <a:pt x="40991" y="144899"/>
                  </a:lnTo>
                  <a:cubicBezTo>
                    <a:pt x="40991" y="151356"/>
                    <a:pt x="38513" y="157567"/>
                    <a:pt x="34069" y="162252"/>
                  </a:cubicBezTo>
                  <a:lnTo>
                    <a:pt x="18530" y="178647"/>
                  </a:lnTo>
                  <a:lnTo>
                    <a:pt x="0" y="59413"/>
                  </a:lnTo>
                  <a:lnTo>
                    <a:pt x="20128" y="29585"/>
                  </a:lnTo>
                  <a:cubicBezTo>
                    <a:pt x="38397" y="11315"/>
                    <a:pt x="63621" y="0"/>
                    <a:pt x="91437" y="0"/>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73" name="任意多边形: 形状 172"/>
            <p:cNvSpPr/>
            <p:nvPr>
              <p:custDataLst>
                <p:tags r:id="rId14"/>
              </p:custDataLst>
            </p:nvPr>
          </p:nvSpPr>
          <p:spPr>
            <a:xfrm rot="21067165">
              <a:off x="145657" y="6710473"/>
              <a:ext cx="387239" cy="173620"/>
            </a:xfrm>
            <a:custGeom>
              <a:avLst/>
              <a:gdLst>
                <a:gd name="connsiteX0" fmla="*/ 24983 w 387239"/>
                <a:gd name="connsiteY0" fmla="*/ 0 h 173620"/>
                <a:gd name="connsiteX1" fmla="*/ 49967 w 387239"/>
                <a:gd name="connsiteY1" fmla="*/ 24983 h 173620"/>
                <a:gd name="connsiteX2" fmla="*/ 49966 w 387239"/>
                <a:gd name="connsiteY2" fmla="*/ 74467 h 173620"/>
                <a:gd name="connsiteX3" fmla="*/ 60700 w 387239"/>
                <a:gd name="connsiteY3" fmla="*/ 127495 h 173620"/>
                <a:gd name="connsiteX4" fmla="*/ 9101 w 387239"/>
                <a:gd name="connsiteY4" fmla="*/ 119433 h 173620"/>
                <a:gd name="connsiteX5" fmla="*/ 0 w 387239"/>
                <a:gd name="connsiteY5" fmla="*/ 74467 h 173620"/>
                <a:gd name="connsiteX6" fmla="*/ 0 w 387239"/>
                <a:gd name="connsiteY6" fmla="*/ 24983 h 173620"/>
                <a:gd name="connsiteX7" fmla="*/ 24983 w 387239"/>
                <a:gd name="connsiteY7" fmla="*/ 0 h 173620"/>
                <a:gd name="connsiteX8" fmla="*/ 362256 w 387239"/>
                <a:gd name="connsiteY8" fmla="*/ 49484 h 173620"/>
                <a:gd name="connsiteX9" fmla="*/ 387239 w 387239"/>
                <a:gd name="connsiteY9" fmla="*/ 74467 h 173620"/>
                <a:gd name="connsiteX10" fmla="*/ 372000 w 387239"/>
                <a:gd name="connsiteY10" fmla="*/ 149761 h 173620"/>
                <a:gd name="connsiteX11" fmla="*/ 355900 w 387239"/>
                <a:gd name="connsiteY11" fmla="*/ 173620 h 173620"/>
                <a:gd name="connsiteX12" fmla="*/ 302395 w 387239"/>
                <a:gd name="connsiteY12" fmla="*/ 165259 h 173620"/>
                <a:gd name="connsiteX13" fmla="*/ 325965 w 387239"/>
                <a:gd name="connsiteY13" fmla="*/ 130330 h 173620"/>
                <a:gd name="connsiteX14" fmla="*/ 337272 w 387239"/>
                <a:gd name="connsiteY14" fmla="*/ 74467 h 173620"/>
                <a:gd name="connsiteX15" fmla="*/ 362256 w 387239"/>
                <a:gd name="connsiteY15" fmla="*/ 49484 h 1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7239" h="173620">
                  <a:moveTo>
                    <a:pt x="24983" y="0"/>
                  </a:moveTo>
                  <a:cubicBezTo>
                    <a:pt x="38780" y="0"/>
                    <a:pt x="49966" y="11186"/>
                    <a:pt x="49967" y="24983"/>
                  </a:cubicBezTo>
                  <a:lnTo>
                    <a:pt x="49966" y="74467"/>
                  </a:lnTo>
                  <a:lnTo>
                    <a:pt x="60700" y="127495"/>
                  </a:lnTo>
                  <a:lnTo>
                    <a:pt x="9101" y="119433"/>
                  </a:lnTo>
                  <a:lnTo>
                    <a:pt x="0" y="74467"/>
                  </a:lnTo>
                  <a:lnTo>
                    <a:pt x="0" y="24983"/>
                  </a:lnTo>
                  <a:cubicBezTo>
                    <a:pt x="0" y="11186"/>
                    <a:pt x="11186" y="0"/>
                    <a:pt x="24983" y="0"/>
                  </a:cubicBezTo>
                  <a:close/>
                  <a:moveTo>
                    <a:pt x="362256" y="49484"/>
                  </a:moveTo>
                  <a:cubicBezTo>
                    <a:pt x="376053" y="49484"/>
                    <a:pt x="387239" y="60670"/>
                    <a:pt x="387239" y="74467"/>
                  </a:cubicBezTo>
                  <a:cubicBezTo>
                    <a:pt x="387239" y="101158"/>
                    <a:pt x="381810" y="126605"/>
                    <a:pt x="372000" y="149761"/>
                  </a:cubicBezTo>
                  <a:lnTo>
                    <a:pt x="355900" y="173620"/>
                  </a:lnTo>
                  <a:lnTo>
                    <a:pt x="302395" y="165259"/>
                  </a:lnTo>
                  <a:lnTo>
                    <a:pt x="325965" y="130330"/>
                  </a:lnTo>
                  <a:cubicBezTo>
                    <a:pt x="333245" y="113150"/>
                    <a:pt x="337272" y="94270"/>
                    <a:pt x="337272" y="74467"/>
                  </a:cubicBezTo>
                  <a:cubicBezTo>
                    <a:pt x="337273" y="60670"/>
                    <a:pt x="348459" y="49484"/>
                    <a:pt x="362256" y="49484"/>
                  </a:cubicBez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91" name="PA_ImportSvg_636990400563595028"/>
            <p:cNvSpPr/>
            <p:nvPr>
              <p:custDataLst>
                <p:tags r:id="rId15"/>
              </p:custDataLst>
            </p:nvPr>
          </p:nvSpPr>
          <p:spPr>
            <a:xfrm rot="21067165">
              <a:off x="387160" y="6571855"/>
              <a:ext cx="212356" cy="212356"/>
            </a:xfrm>
            <a:custGeom>
              <a:avLst/>
              <a:gdLst/>
              <a:ahLst/>
              <a:cxnLst/>
              <a:rect l="l" t="t" r="r" b="b"/>
              <a:pathLst>
                <a:path w="3674071" h="3674072">
                  <a:moveTo>
                    <a:pt x="1837036" y="3674071"/>
                  </a:moveTo>
                  <a:cubicBezTo>
                    <a:pt x="824168" y="3674071"/>
                    <a:pt x="1" y="2849996"/>
                    <a:pt x="1" y="1837036"/>
                  </a:cubicBezTo>
                  <a:cubicBezTo>
                    <a:pt x="1" y="824076"/>
                    <a:pt x="824181" y="0"/>
                    <a:pt x="1837036" y="0"/>
                  </a:cubicBezTo>
                  <a:cubicBezTo>
                    <a:pt x="2849891" y="0"/>
                    <a:pt x="3674071" y="824076"/>
                    <a:pt x="3674071" y="1837036"/>
                  </a:cubicBezTo>
                  <a:cubicBezTo>
                    <a:pt x="3674071" y="2849996"/>
                    <a:pt x="2849891" y="3674071"/>
                    <a:pt x="1837036" y="3674071"/>
                  </a:cubicBezTo>
                  <a:close/>
                  <a:moveTo>
                    <a:pt x="1837036" y="1080604"/>
                  </a:moveTo>
                  <a:cubicBezTo>
                    <a:pt x="1419982" y="1080604"/>
                    <a:pt x="1080605" y="1419981"/>
                    <a:pt x="1080605" y="1837036"/>
                  </a:cubicBezTo>
                  <a:cubicBezTo>
                    <a:pt x="1080605" y="2254090"/>
                    <a:pt x="1419982" y="2593467"/>
                    <a:pt x="1837036" y="2593467"/>
                  </a:cubicBezTo>
                  <a:cubicBezTo>
                    <a:pt x="2254090" y="2593467"/>
                    <a:pt x="2593467" y="2254090"/>
                    <a:pt x="2593467" y="1837036"/>
                  </a:cubicBezTo>
                  <a:cubicBezTo>
                    <a:pt x="2593467" y="1419994"/>
                    <a:pt x="2254077" y="1080604"/>
                    <a:pt x="1837036" y="108060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205" name="任意多边形: 形状 204"/>
            <p:cNvSpPr/>
            <p:nvPr>
              <p:custDataLst>
                <p:tags r:id="rId16"/>
              </p:custDataLst>
            </p:nvPr>
          </p:nvSpPr>
          <p:spPr>
            <a:xfrm rot="21067165">
              <a:off x="-23607" y="6355210"/>
              <a:ext cx="371005" cy="424713"/>
            </a:xfrm>
            <a:custGeom>
              <a:avLst/>
              <a:gdLst>
                <a:gd name="connsiteX0" fmla="*/ 54138 w 371005"/>
                <a:gd name="connsiteY0" fmla="*/ 3278 h 424713"/>
                <a:gd name="connsiteX1" fmla="*/ 63890 w 371005"/>
                <a:gd name="connsiteY1" fmla="*/ 7318 h 424713"/>
                <a:gd name="connsiteX2" fmla="*/ 71207 w 371005"/>
                <a:gd name="connsiteY2" fmla="*/ 24983 h 424713"/>
                <a:gd name="connsiteX3" fmla="*/ 63890 w 371005"/>
                <a:gd name="connsiteY3" fmla="*/ 42649 h 424713"/>
                <a:gd name="connsiteX4" fmla="*/ 46886 w 371005"/>
                <a:gd name="connsiteY4" fmla="*/ 49692 h 424713"/>
                <a:gd name="connsiteX5" fmla="*/ 346022 w 371005"/>
                <a:gd name="connsiteY5" fmla="*/ 0 h 424713"/>
                <a:gd name="connsiteX6" fmla="*/ 371005 w 371005"/>
                <a:gd name="connsiteY6" fmla="*/ 24983 h 424713"/>
                <a:gd name="connsiteX7" fmla="*/ 371005 w 371005"/>
                <a:gd name="connsiteY7" fmla="*/ 212356 h 424713"/>
                <a:gd name="connsiteX8" fmla="*/ 158648 w 371005"/>
                <a:gd name="connsiteY8" fmla="*/ 424713 h 424713"/>
                <a:gd name="connsiteX9" fmla="*/ 158648 w 371005"/>
                <a:gd name="connsiteY9" fmla="*/ 424713 h 424713"/>
                <a:gd name="connsiteX10" fmla="*/ 8558 w 371005"/>
                <a:gd name="connsiteY10" fmla="*/ 362446 h 424713"/>
                <a:gd name="connsiteX11" fmla="*/ 0 w 371005"/>
                <a:gd name="connsiteY11" fmla="*/ 349762 h 424713"/>
                <a:gd name="connsiteX12" fmla="*/ 11121 w 371005"/>
                <a:gd name="connsiteY12" fmla="*/ 278591 h 424713"/>
                <a:gd name="connsiteX13" fmla="*/ 43875 w 371005"/>
                <a:gd name="connsiteY13" fmla="*/ 327131 h 424713"/>
                <a:gd name="connsiteX14" fmla="*/ 158648 w 371005"/>
                <a:gd name="connsiteY14" fmla="*/ 374747 h 424713"/>
                <a:gd name="connsiteX15" fmla="*/ 321038 w 371005"/>
                <a:gd name="connsiteY15" fmla="*/ 212357 h 424713"/>
                <a:gd name="connsiteX16" fmla="*/ 321038 w 371005"/>
                <a:gd name="connsiteY16" fmla="*/ 49966 h 424713"/>
                <a:gd name="connsiteX17" fmla="*/ 271072 w 371005"/>
                <a:gd name="connsiteY17" fmla="*/ 49966 h 424713"/>
                <a:gd name="connsiteX18" fmla="*/ 246089 w 371005"/>
                <a:gd name="connsiteY18" fmla="*/ 24983 h 424713"/>
                <a:gd name="connsiteX19" fmla="*/ 271072 w 371005"/>
                <a:gd name="connsiteY19" fmla="*/ 0 h 42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1005" h="424713">
                  <a:moveTo>
                    <a:pt x="54138" y="3278"/>
                  </a:moveTo>
                  <a:lnTo>
                    <a:pt x="63890" y="7318"/>
                  </a:lnTo>
                  <a:cubicBezTo>
                    <a:pt x="68411" y="11839"/>
                    <a:pt x="71207" y="18085"/>
                    <a:pt x="71207" y="24983"/>
                  </a:cubicBezTo>
                  <a:cubicBezTo>
                    <a:pt x="71207" y="31882"/>
                    <a:pt x="68411" y="38127"/>
                    <a:pt x="63890" y="42649"/>
                  </a:cubicBezTo>
                  <a:lnTo>
                    <a:pt x="46886" y="49692"/>
                  </a:lnTo>
                  <a:close/>
                  <a:moveTo>
                    <a:pt x="346022" y="0"/>
                  </a:moveTo>
                  <a:cubicBezTo>
                    <a:pt x="359819" y="0"/>
                    <a:pt x="371005" y="11186"/>
                    <a:pt x="371005" y="24983"/>
                  </a:cubicBezTo>
                  <a:lnTo>
                    <a:pt x="371005" y="212356"/>
                  </a:lnTo>
                  <a:cubicBezTo>
                    <a:pt x="371005" y="329452"/>
                    <a:pt x="275744" y="424713"/>
                    <a:pt x="158648" y="424713"/>
                  </a:cubicBezTo>
                  <a:lnTo>
                    <a:pt x="158648" y="424713"/>
                  </a:lnTo>
                  <a:cubicBezTo>
                    <a:pt x="100100" y="424713"/>
                    <a:pt x="47011" y="400898"/>
                    <a:pt x="8558" y="362446"/>
                  </a:cubicBezTo>
                  <a:lnTo>
                    <a:pt x="0" y="349762"/>
                  </a:lnTo>
                  <a:lnTo>
                    <a:pt x="11121" y="278591"/>
                  </a:lnTo>
                  <a:lnTo>
                    <a:pt x="43875" y="327131"/>
                  </a:lnTo>
                  <a:cubicBezTo>
                    <a:pt x="73281" y="356535"/>
                    <a:pt x="113878" y="374747"/>
                    <a:pt x="158648" y="374747"/>
                  </a:cubicBezTo>
                  <a:cubicBezTo>
                    <a:pt x="248187" y="374746"/>
                    <a:pt x="321038" y="301902"/>
                    <a:pt x="321038" y="212357"/>
                  </a:cubicBezTo>
                  <a:lnTo>
                    <a:pt x="321038" y="49966"/>
                  </a:lnTo>
                  <a:lnTo>
                    <a:pt x="271072" y="49966"/>
                  </a:lnTo>
                  <a:cubicBezTo>
                    <a:pt x="257275" y="49966"/>
                    <a:pt x="246089" y="38780"/>
                    <a:pt x="246089" y="24983"/>
                  </a:cubicBezTo>
                  <a:cubicBezTo>
                    <a:pt x="246089" y="11186"/>
                    <a:pt x="257275" y="0"/>
                    <a:pt x="271072" y="0"/>
                  </a:cubicBez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70" name="任意多边形: 形状 169"/>
            <p:cNvSpPr/>
            <p:nvPr>
              <p:custDataLst>
                <p:tags r:id="rId17"/>
              </p:custDataLst>
            </p:nvPr>
          </p:nvSpPr>
          <p:spPr>
            <a:xfrm rot="570737">
              <a:off x="1211062" y="6318263"/>
              <a:ext cx="599655" cy="565966"/>
            </a:xfrm>
            <a:custGeom>
              <a:avLst/>
              <a:gdLst>
                <a:gd name="connsiteX0" fmla="*/ 239483 w 599655"/>
                <a:gd name="connsiteY0" fmla="*/ 6102 h 565966"/>
                <a:gd name="connsiteX1" fmla="*/ 299834 w 599655"/>
                <a:gd name="connsiteY1" fmla="*/ 0 h 565966"/>
                <a:gd name="connsiteX2" fmla="*/ 599655 w 599655"/>
                <a:gd name="connsiteY2" fmla="*/ 299827 h 565966"/>
                <a:gd name="connsiteX3" fmla="*/ 548379 w 599655"/>
                <a:gd name="connsiteY3" fmla="*/ 467350 h 565966"/>
                <a:gd name="connsiteX4" fmla="*/ 515506 w 599655"/>
                <a:gd name="connsiteY4" fmla="*/ 507177 h 565966"/>
                <a:gd name="connsiteX5" fmla="*/ 398043 w 599655"/>
                <a:gd name="connsiteY5" fmla="*/ 526860 h 565966"/>
                <a:gd name="connsiteX6" fmla="*/ 438152 w 599655"/>
                <a:gd name="connsiteY6" fmla="*/ 505060 h 565966"/>
                <a:gd name="connsiteX7" fmla="*/ 547395 w 599655"/>
                <a:gd name="connsiteY7" fmla="*/ 299827 h 565966"/>
                <a:gd name="connsiteX8" fmla="*/ 299834 w 599655"/>
                <a:gd name="connsiteY8" fmla="*/ 52260 h 565966"/>
                <a:gd name="connsiteX9" fmla="*/ 52261 w 599655"/>
                <a:gd name="connsiteY9" fmla="*/ 299827 h 565966"/>
                <a:gd name="connsiteX10" fmla="*/ 250003 w 599655"/>
                <a:gd name="connsiteY10" fmla="*/ 542361 h 565966"/>
                <a:gd name="connsiteX11" fmla="*/ 284635 w 599655"/>
                <a:gd name="connsiteY11" fmla="*/ 545863 h 565966"/>
                <a:gd name="connsiteX12" fmla="*/ 164662 w 599655"/>
                <a:gd name="connsiteY12" fmla="*/ 565966 h 565966"/>
                <a:gd name="connsiteX13" fmla="*/ 132310 w 599655"/>
                <a:gd name="connsiteY13" fmla="*/ 548383 h 565966"/>
                <a:gd name="connsiteX14" fmla="*/ 0 w 599655"/>
                <a:gd name="connsiteY14" fmla="*/ 299827 h 565966"/>
                <a:gd name="connsiteX15" fmla="*/ 239483 w 599655"/>
                <a:gd name="connsiteY15" fmla="*/ 6102 h 565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9655" h="565966">
                  <a:moveTo>
                    <a:pt x="239483" y="6102"/>
                  </a:moveTo>
                  <a:cubicBezTo>
                    <a:pt x="258983" y="2102"/>
                    <a:pt x="279168" y="0"/>
                    <a:pt x="299834" y="0"/>
                  </a:cubicBezTo>
                  <a:cubicBezTo>
                    <a:pt x="465151" y="0"/>
                    <a:pt x="599655" y="134504"/>
                    <a:pt x="599655" y="299827"/>
                  </a:cubicBezTo>
                  <a:cubicBezTo>
                    <a:pt x="599655" y="361825"/>
                    <a:pt x="580740" y="419489"/>
                    <a:pt x="548379" y="467350"/>
                  </a:cubicBezTo>
                  <a:lnTo>
                    <a:pt x="515506" y="507177"/>
                  </a:lnTo>
                  <a:lnTo>
                    <a:pt x="398043" y="526860"/>
                  </a:lnTo>
                  <a:lnTo>
                    <a:pt x="438152" y="505060"/>
                  </a:lnTo>
                  <a:cubicBezTo>
                    <a:pt x="504014" y="460525"/>
                    <a:pt x="547394" y="385147"/>
                    <a:pt x="547395" y="299827"/>
                  </a:cubicBezTo>
                  <a:cubicBezTo>
                    <a:pt x="547395" y="163320"/>
                    <a:pt x="436341" y="52260"/>
                    <a:pt x="299834" y="52260"/>
                  </a:cubicBezTo>
                  <a:cubicBezTo>
                    <a:pt x="163327" y="52260"/>
                    <a:pt x="52261" y="163320"/>
                    <a:pt x="52261" y="299827"/>
                  </a:cubicBezTo>
                  <a:cubicBezTo>
                    <a:pt x="52261" y="419276"/>
                    <a:pt x="137296" y="519237"/>
                    <a:pt x="250003" y="542361"/>
                  </a:cubicBezTo>
                  <a:lnTo>
                    <a:pt x="284635" y="545863"/>
                  </a:lnTo>
                  <a:lnTo>
                    <a:pt x="164662" y="565966"/>
                  </a:lnTo>
                  <a:lnTo>
                    <a:pt x="132310" y="548383"/>
                  </a:lnTo>
                  <a:cubicBezTo>
                    <a:pt x="52541" y="494447"/>
                    <a:pt x="0" y="403157"/>
                    <a:pt x="0" y="299827"/>
                  </a:cubicBezTo>
                  <a:cubicBezTo>
                    <a:pt x="0" y="155169"/>
                    <a:pt x="102980" y="34108"/>
                    <a:pt x="239483" y="6102"/>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9" name="任意多边形: 形状 388"/>
            <p:cNvSpPr/>
            <p:nvPr>
              <p:custDataLst>
                <p:tags r:id="rId18"/>
              </p:custDataLst>
            </p:nvPr>
          </p:nvSpPr>
          <p:spPr>
            <a:xfrm rot="570737">
              <a:off x="1307699" y="6625322"/>
              <a:ext cx="206873" cy="174420"/>
            </a:xfrm>
            <a:custGeom>
              <a:avLst/>
              <a:gdLst/>
              <a:ahLst/>
              <a:cxnLst/>
              <a:rect l="0" t="0" r="0" b="0"/>
              <a:pathLst>
                <a:path w="3537041" h="2982173">
                  <a:moveTo>
                    <a:pt x="3537040" y="2982172"/>
                  </a:moveTo>
                  <a:cubicBezTo>
                    <a:pt x="1915767" y="2982172"/>
                    <a:pt x="593579" y="2010332"/>
                    <a:pt x="0" y="382623"/>
                  </a:cubicBezTo>
                  <a:lnTo>
                    <a:pt x="1049289" y="0"/>
                  </a:lnTo>
                  <a:cubicBezTo>
                    <a:pt x="1481447" y="1185405"/>
                    <a:pt x="2388273" y="1865259"/>
                    <a:pt x="3537040" y="1865259"/>
                  </a:cubicBezTo>
                  <a:lnTo>
                    <a:pt x="3537040" y="2982171"/>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3" name="任意多边形: 形状 382"/>
            <p:cNvSpPr/>
            <p:nvPr>
              <p:custDataLst>
                <p:tags r:id="rId19"/>
              </p:custDataLst>
            </p:nvPr>
          </p:nvSpPr>
          <p:spPr>
            <a:xfrm rot="342729">
              <a:off x="2956563" y="6449812"/>
              <a:ext cx="290070" cy="151340"/>
            </a:xfrm>
            <a:custGeom>
              <a:avLst/>
              <a:gdLst/>
              <a:ahLst/>
              <a:cxnLst/>
              <a:rect l="0" t="0" r="0" b="0"/>
              <a:pathLst>
                <a:path w="5018623" h="2618406">
                  <a:moveTo>
                    <a:pt x="4582229" y="2618405"/>
                  </a:moveTo>
                  <a:cubicBezTo>
                    <a:pt x="4341231" y="2618405"/>
                    <a:pt x="4145824" y="2423011"/>
                    <a:pt x="4145824" y="2182000"/>
                  </a:cubicBezTo>
                  <a:lnTo>
                    <a:pt x="4145824" y="1309203"/>
                  </a:lnTo>
                  <a:cubicBezTo>
                    <a:pt x="4145824" y="1068517"/>
                    <a:pt x="3950000" y="872797"/>
                    <a:pt x="3709419" y="872797"/>
                  </a:cubicBezTo>
                  <a:lnTo>
                    <a:pt x="1309215" y="872797"/>
                  </a:lnTo>
                  <a:cubicBezTo>
                    <a:pt x="1068647" y="872797"/>
                    <a:pt x="872810" y="1068517"/>
                    <a:pt x="872810" y="1309203"/>
                  </a:cubicBezTo>
                  <a:lnTo>
                    <a:pt x="872810" y="2182000"/>
                  </a:lnTo>
                  <a:cubicBezTo>
                    <a:pt x="872810" y="2422998"/>
                    <a:pt x="677415" y="2618405"/>
                    <a:pt x="436405" y="2618405"/>
                  </a:cubicBezTo>
                  <a:cubicBezTo>
                    <a:pt x="195407" y="2618405"/>
                    <a:pt x="0" y="2423011"/>
                    <a:pt x="0" y="2182000"/>
                  </a:cubicBezTo>
                  <a:lnTo>
                    <a:pt x="0" y="1309203"/>
                  </a:lnTo>
                  <a:cubicBezTo>
                    <a:pt x="0" y="587263"/>
                    <a:pt x="587262" y="0"/>
                    <a:pt x="1309203" y="0"/>
                  </a:cubicBezTo>
                  <a:lnTo>
                    <a:pt x="3709406" y="0"/>
                  </a:lnTo>
                  <a:cubicBezTo>
                    <a:pt x="4431347" y="0"/>
                    <a:pt x="5018609" y="587263"/>
                    <a:pt x="5018609" y="1309203"/>
                  </a:cubicBezTo>
                  <a:lnTo>
                    <a:pt x="5018609" y="2182000"/>
                  </a:lnTo>
                  <a:cubicBezTo>
                    <a:pt x="5018622" y="2422998"/>
                    <a:pt x="4823227" y="2618405"/>
                    <a:pt x="4582230" y="2618405"/>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66" name="任意多边形: 形状 165"/>
            <p:cNvSpPr/>
            <p:nvPr>
              <p:custDataLst>
                <p:tags r:id="rId20"/>
              </p:custDataLst>
            </p:nvPr>
          </p:nvSpPr>
          <p:spPr>
            <a:xfrm rot="342729">
              <a:off x="2754790" y="6549762"/>
              <a:ext cx="655807" cy="329180"/>
            </a:xfrm>
            <a:custGeom>
              <a:avLst/>
              <a:gdLst>
                <a:gd name="connsiteX0" fmla="*/ 50447 w 655807"/>
                <a:gd name="connsiteY0" fmla="*/ 0 h 329180"/>
                <a:gd name="connsiteX1" fmla="*/ 605360 w 655807"/>
                <a:gd name="connsiteY1" fmla="*/ 0 h 329180"/>
                <a:gd name="connsiteX2" fmla="*/ 655807 w 655807"/>
                <a:gd name="connsiteY2" fmla="*/ 50447 h 329180"/>
                <a:gd name="connsiteX3" fmla="*/ 655807 w 655807"/>
                <a:gd name="connsiteY3" fmla="*/ 263581 h 329180"/>
                <a:gd name="connsiteX4" fmla="*/ 605381 w 655807"/>
                <a:gd name="connsiteY4" fmla="*/ 268625 h 329180"/>
                <a:gd name="connsiteX5" fmla="*/ 605360 w 655807"/>
                <a:gd name="connsiteY5" fmla="*/ 50447 h 329180"/>
                <a:gd name="connsiteX6" fmla="*/ 50447 w 655807"/>
                <a:gd name="connsiteY6" fmla="*/ 50447 h 329180"/>
                <a:gd name="connsiteX7" fmla="*/ 50447 w 655807"/>
                <a:gd name="connsiteY7" fmla="*/ 324134 h 329180"/>
                <a:gd name="connsiteX8" fmla="*/ 0 w 655807"/>
                <a:gd name="connsiteY8" fmla="*/ 329180 h 329180"/>
                <a:gd name="connsiteX9" fmla="*/ 0 w 655807"/>
                <a:gd name="connsiteY9" fmla="*/ 50446 h 329180"/>
                <a:gd name="connsiteX10" fmla="*/ 50447 w 655807"/>
                <a:gd name="connsiteY10" fmla="*/ 0 h 32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5807" h="329180">
                  <a:moveTo>
                    <a:pt x="50447" y="0"/>
                  </a:moveTo>
                  <a:lnTo>
                    <a:pt x="605360" y="0"/>
                  </a:lnTo>
                  <a:cubicBezTo>
                    <a:pt x="633182" y="0"/>
                    <a:pt x="655807" y="22630"/>
                    <a:pt x="655807" y="50447"/>
                  </a:cubicBezTo>
                  <a:lnTo>
                    <a:pt x="655807" y="263581"/>
                  </a:lnTo>
                  <a:lnTo>
                    <a:pt x="605381" y="268625"/>
                  </a:lnTo>
                  <a:lnTo>
                    <a:pt x="605360" y="50447"/>
                  </a:lnTo>
                  <a:lnTo>
                    <a:pt x="50447" y="50447"/>
                  </a:lnTo>
                  <a:lnTo>
                    <a:pt x="50447" y="324134"/>
                  </a:lnTo>
                  <a:lnTo>
                    <a:pt x="0" y="329180"/>
                  </a:lnTo>
                  <a:lnTo>
                    <a:pt x="0" y="50446"/>
                  </a:lnTo>
                  <a:cubicBezTo>
                    <a:pt x="0" y="22630"/>
                    <a:pt x="22625" y="0"/>
                    <a:pt x="50447" y="0"/>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5" name="任意多边形: 形状 384"/>
            <p:cNvSpPr/>
            <p:nvPr>
              <p:custDataLst>
                <p:tags r:id="rId21"/>
              </p:custDataLst>
            </p:nvPr>
          </p:nvSpPr>
          <p:spPr>
            <a:xfrm rot="342729">
              <a:off x="2947870" y="6770034"/>
              <a:ext cx="252233" cy="63058"/>
            </a:xfrm>
            <a:custGeom>
              <a:avLst/>
              <a:gdLst/>
              <a:ahLst/>
              <a:cxnLst/>
              <a:rect l="0" t="0" r="0" b="0"/>
              <a:pathLst>
                <a:path w="4364002" h="1091001">
                  <a:moveTo>
                    <a:pt x="0" y="0"/>
                  </a:moveTo>
                  <a:lnTo>
                    <a:pt x="4364001" y="0"/>
                  </a:lnTo>
                  <a:lnTo>
                    <a:pt x="4364001" y="1091000"/>
                  </a:lnTo>
                  <a:lnTo>
                    <a:pt x="0" y="1091000"/>
                  </a:lnTo>
                </a:path>
              </a:pathLst>
            </a:custGeom>
            <a:solidFill>
              <a:schemeClr val="accent1">
                <a:lumMod val="50000"/>
                <a:alpha val="8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68" name="任意多边形: 形状 167"/>
            <p:cNvSpPr/>
            <p:nvPr>
              <p:custDataLst>
                <p:tags r:id="rId22"/>
              </p:custDataLst>
            </p:nvPr>
          </p:nvSpPr>
          <p:spPr>
            <a:xfrm rot="342729">
              <a:off x="3045753" y="6675611"/>
              <a:ext cx="63059" cy="185988"/>
            </a:xfrm>
            <a:custGeom>
              <a:avLst/>
              <a:gdLst>
                <a:gd name="connsiteX0" fmla="*/ 0 w 63059"/>
                <a:gd name="connsiteY0" fmla="*/ 0 h 185988"/>
                <a:gd name="connsiteX1" fmla="*/ 63059 w 63059"/>
                <a:gd name="connsiteY1" fmla="*/ 0 h 185988"/>
                <a:gd name="connsiteX2" fmla="*/ 63059 w 63059"/>
                <a:gd name="connsiteY2" fmla="*/ 179681 h 185988"/>
                <a:gd name="connsiteX3" fmla="*/ 0 w 63059"/>
                <a:gd name="connsiteY3" fmla="*/ 185988 h 185988"/>
              </a:gdLst>
              <a:ahLst/>
              <a:cxnLst>
                <a:cxn ang="0">
                  <a:pos x="connsiteX0" y="connsiteY0"/>
                </a:cxn>
                <a:cxn ang="0">
                  <a:pos x="connsiteX1" y="connsiteY1"/>
                </a:cxn>
                <a:cxn ang="0">
                  <a:pos x="connsiteX2" y="connsiteY2"/>
                </a:cxn>
                <a:cxn ang="0">
                  <a:pos x="connsiteX3" y="connsiteY3"/>
                </a:cxn>
              </a:cxnLst>
              <a:rect l="l" t="t" r="r" b="b"/>
              <a:pathLst>
                <a:path w="63059" h="185988">
                  <a:moveTo>
                    <a:pt x="0" y="0"/>
                  </a:moveTo>
                  <a:lnTo>
                    <a:pt x="63059" y="0"/>
                  </a:lnTo>
                  <a:lnTo>
                    <a:pt x="63059" y="179681"/>
                  </a:lnTo>
                  <a:lnTo>
                    <a:pt x="0" y="185988"/>
                  </a:ln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239" name="组合 238"/>
            <p:cNvGrpSpPr/>
            <p:nvPr>
              <p:custDataLst>
                <p:tags r:id="rId23"/>
              </p:custDataLst>
            </p:nvPr>
          </p:nvGrpSpPr>
          <p:grpSpPr>
            <a:xfrm rot="16200000">
              <a:off x="2587258" y="5713349"/>
              <a:ext cx="655806" cy="617727"/>
              <a:chOff x="344641" y="575515"/>
              <a:chExt cx="12173057" cy="11466218"/>
            </a:xfrm>
            <a:solidFill>
              <a:srgbClr val="183D5E">
                <a:alpha val="80000"/>
              </a:srgbClr>
            </a:solidFill>
          </p:grpSpPr>
          <p:sp>
            <p:nvSpPr>
              <p:cNvPr id="380" name="任意多边形: 形状 379"/>
              <p:cNvSpPr/>
              <p:nvPr/>
            </p:nvSpPr>
            <p:spPr>
              <a:xfrm>
                <a:off x="5687162" y="2185795"/>
                <a:ext cx="5317426" cy="5274840"/>
              </a:xfrm>
              <a:custGeom>
                <a:avLst/>
                <a:gdLst/>
                <a:ahLst/>
                <a:cxnLst/>
                <a:rect l="0" t="0" r="0" b="0"/>
                <a:pathLst>
                  <a:path w="5317426" h="5274840">
                    <a:moveTo>
                      <a:pt x="4838822" y="5274838"/>
                    </a:moveTo>
                    <a:cubicBezTo>
                      <a:pt x="4727264" y="5274838"/>
                      <a:pt x="4615707" y="5232263"/>
                      <a:pt x="4530544" y="5147100"/>
                    </a:cubicBezTo>
                    <a:lnTo>
                      <a:pt x="170325" y="786881"/>
                    </a:lnTo>
                    <a:cubicBezTo>
                      <a:pt x="0" y="616673"/>
                      <a:pt x="0" y="340534"/>
                      <a:pt x="170325" y="170326"/>
                    </a:cubicBezTo>
                    <a:cubicBezTo>
                      <a:pt x="340429" y="0"/>
                      <a:pt x="616776" y="0"/>
                      <a:pt x="786881" y="170326"/>
                    </a:cubicBezTo>
                    <a:lnTo>
                      <a:pt x="5147100" y="4530545"/>
                    </a:lnTo>
                    <a:cubicBezTo>
                      <a:pt x="5317425" y="4700754"/>
                      <a:pt x="5317425" y="4976893"/>
                      <a:pt x="5147100" y="5147101"/>
                    </a:cubicBezTo>
                    <a:cubicBezTo>
                      <a:pt x="5061950" y="5232251"/>
                      <a:pt x="4950393" y="5274839"/>
                      <a:pt x="4838822" y="5274839"/>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1" name="PA_ImportSvg_636990400562895803"/>
              <p:cNvSpPr/>
              <p:nvPr/>
            </p:nvSpPr>
            <p:spPr>
              <a:xfrm>
                <a:off x="344641" y="575515"/>
                <a:ext cx="12173057" cy="11466218"/>
              </a:xfrm>
              <a:custGeom>
                <a:avLst/>
                <a:gdLst/>
                <a:ahLst/>
                <a:cxnLst/>
                <a:rect l="l" t="t" r="r" b="b"/>
                <a:pathLst>
                  <a:path w="12173057" h="11466218">
                    <a:moveTo>
                      <a:pt x="1518191" y="11466217"/>
                    </a:moveTo>
                    <a:cubicBezTo>
                      <a:pt x="1509354" y="11466217"/>
                      <a:pt x="1500620" y="11466114"/>
                      <a:pt x="1491796" y="11465893"/>
                    </a:cubicBezTo>
                    <a:cubicBezTo>
                      <a:pt x="1232695" y="11458862"/>
                      <a:pt x="998819" y="11350293"/>
                      <a:pt x="815628" y="11151754"/>
                    </a:cubicBezTo>
                    <a:cubicBezTo>
                      <a:pt x="0" y="10268208"/>
                      <a:pt x="824998" y="9338683"/>
                      <a:pt x="1844156" y="8271414"/>
                    </a:cubicBezTo>
                    <a:cubicBezTo>
                      <a:pt x="1843728" y="8269282"/>
                      <a:pt x="1843195" y="8267269"/>
                      <a:pt x="1842779" y="8265137"/>
                    </a:cubicBezTo>
                    <a:cubicBezTo>
                      <a:pt x="1761554" y="7905655"/>
                      <a:pt x="1592515" y="7157839"/>
                      <a:pt x="2257507" y="6492848"/>
                    </a:cubicBezTo>
                    <a:cubicBezTo>
                      <a:pt x="3253883" y="5496368"/>
                      <a:pt x="6528405" y="2313169"/>
                      <a:pt x="7969751" y="1015962"/>
                    </a:cubicBezTo>
                    <a:lnTo>
                      <a:pt x="7969751" y="1015858"/>
                    </a:lnTo>
                    <a:cubicBezTo>
                      <a:pt x="9098764" y="0"/>
                      <a:pt x="10406407" y="352451"/>
                      <a:pt x="11143462" y="1109533"/>
                    </a:cubicBezTo>
                    <a:cubicBezTo>
                      <a:pt x="11901388" y="1887680"/>
                      <a:pt x="12173057" y="3197351"/>
                      <a:pt x="11226494" y="4194897"/>
                    </a:cubicBezTo>
                    <a:cubicBezTo>
                      <a:pt x="10121536" y="5359143"/>
                      <a:pt x="7835191" y="7519453"/>
                      <a:pt x="6469117" y="8810163"/>
                    </a:cubicBezTo>
                    <a:cubicBezTo>
                      <a:pt x="6113364" y="9146330"/>
                      <a:pt x="5815185" y="9427902"/>
                      <a:pt x="5609315" y="9624505"/>
                    </a:cubicBezTo>
                    <a:cubicBezTo>
                      <a:pt x="4715984" y="10476860"/>
                      <a:pt x="3990418" y="10205087"/>
                      <a:pt x="3637954" y="10041364"/>
                    </a:cubicBezTo>
                    <a:cubicBezTo>
                      <a:pt x="3588777" y="10088943"/>
                      <a:pt x="3538950" y="10137275"/>
                      <a:pt x="3489032" y="10186035"/>
                    </a:cubicBezTo>
                    <a:cubicBezTo>
                      <a:pt x="2841585" y="10815587"/>
                      <a:pt x="2172539" y="11466218"/>
                      <a:pt x="1518191" y="11466218"/>
                    </a:cubicBezTo>
                    <a:moveTo>
                      <a:pt x="8553076" y="1664032"/>
                    </a:moveTo>
                    <a:cubicBezTo>
                      <a:pt x="7122269" y="2951974"/>
                      <a:pt x="3865734" y="6117822"/>
                      <a:pt x="2874049" y="7109404"/>
                    </a:cubicBezTo>
                    <a:cubicBezTo>
                      <a:pt x="2573010" y="7410546"/>
                      <a:pt x="2611543" y="7711170"/>
                      <a:pt x="2693301" y="8072887"/>
                    </a:cubicBezTo>
                    <a:cubicBezTo>
                      <a:pt x="2739931" y="8279186"/>
                      <a:pt x="2797945" y="8535947"/>
                      <a:pt x="2599522" y="8743312"/>
                    </a:cubicBezTo>
                    <a:cubicBezTo>
                      <a:pt x="1522142" y="9868713"/>
                      <a:pt x="1205975" y="10288977"/>
                      <a:pt x="1456460" y="10560320"/>
                    </a:cubicBezTo>
                    <a:cubicBezTo>
                      <a:pt x="1487013" y="10593421"/>
                      <a:pt x="1500737" y="10593746"/>
                      <a:pt x="1515332" y="10594175"/>
                    </a:cubicBezTo>
                    <a:cubicBezTo>
                      <a:pt x="1807429" y="10606416"/>
                      <a:pt x="2454539" y="9975591"/>
                      <a:pt x="2880989" y="9560863"/>
                    </a:cubicBezTo>
                    <a:cubicBezTo>
                      <a:pt x="2990636" y="9454309"/>
                      <a:pt x="3098684" y="9349133"/>
                      <a:pt x="3204173" y="9249713"/>
                    </a:cubicBezTo>
                    <a:cubicBezTo>
                      <a:pt x="3472748" y="8996577"/>
                      <a:pt x="3796777" y="9151139"/>
                      <a:pt x="3952417" y="9225436"/>
                    </a:cubicBezTo>
                    <a:cubicBezTo>
                      <a:pt x="4218757" y="9352433"/>
                      <a:pt x="4493934" y="9483680"/>
                      <a:pt x="5007236" y="8993692"/>
                    </a:cubicBezTo>
                    <a:cubicBezTo>
                      <a:pt x="5213859" y="8796439"/>
                      <a:pt x="5513092" y="8513711"/>
                      <a:pt x="5870235" y="8176257"/>
                    </a:cubicBezTo>
                    <a:cubicBezTo>
                      <a:pt x="7229823" y="6891721"/>
                      <a:pt x="9505421" y="4741625"/>
                      <a:pt x="10593770" y="3594625"/>
                    </a:cubicBezTo>
                    <a:cubicBezTo>
                      <a:pt x="11188193" y="2968374"/>
                      <a:pt x="10971459" y="2182884"/>
                      <a:pt x="10518835" y="1718004"/>
                    </a:cubicBezTo>
                    <a:cubicBezTo>
                      <a:pt x="10082599" y="1269955"/>
                      <a:pt x="9305932" y="986798"/>
                      <a:pt x="8553114" y="1664136"/>
                    </a:cubicBezTo>
                    <a:lnTo>
                      <a:pt x="8553114" y="1664032"/>
                    </a:lnTo>
                    <a:moveTo>
                      <a:pt x="1867874" y="8387663"/>
                    </a:moveTo>
                    <a:lnTo>
                      <a:pt x="1870109" y="8387663"/>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2" name="任意多边形: 形状 381"/>
              <p:cNvSpPr/>
              <p:nvPr/>
            </p:nvSpPr>
            <p:spPr>
              <a:xfrm>
                <a:off x="4766942" y="6527703"/>
                <a:ext cx="2414227" cy="2346206"/>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41" name="组合 240"/>
            <p:cNvGrpSpPr/>
            <p:nvPr>
              <p:custDataLst>
                <p:tags r:id="rId24"/>
              </p:custDataLst>
            </p:nvPr>
          </p:nvGrpSpPr>
          <p:grpSpPr>
            <a:xfrm>
              <a:off x="2416420" y="4831408"/>
              <a:ext cx="580133" cy="655806"/>
              <a:chOff x="1483830" y="829210"/>
              <a:chExt cx="10037126" cy="11346395"/>
            </a:xfrm>
            <a:solidFill>
              <a:srgbClr val="2A69A2">
                <a:alpha val="80000"/>
              </a:srgbClr>
            </a:solidFill>
          </p:grpSpPr>
          <p:sp>
            <p:nvSpPr>
              <p:cNvPr id="374" name="任意多边形: 形状 373"/>
              <p:cNvSpPr/>
              <p:nvPr/>
            </p:nvSpPr>
            <p:spPr>
              <a:xfrm>
                <a:off x="3120324" y="3665779"/>
                <a:ext cx="6764154" cy="872785"/>
              </a:xfrm>
              <a:custGeom>
                <a:avLst/>
                <a:gdLst/>
                <a:ahLst/>
                <a:cxnLst/>
                <a:rect l="0" t="0" r="0" b="0"/>
                <a:pathLst>
                  <a:path w="6764154" h="872785">
                    <a:moveTo>
                      <a:pt x="6327747" y="872784"/>
                    </a:moveTo>
                    <a:lnTo>
                      <a:pt x="436392" y="872784"/>
                    </a:lnTo>
                    <a:cubicBezTo>
                      <a:pt x="195395" y="872784"/>
                      <a:pt x="0" y="677390"/>
                      <a:pt x="0" y="436392"/>
                    </a:cubicBezTo>
                    <a:cubicBezTo>
                      <a:pt x="0" y="195394"/>
                      <a:pt x="195395" y="0"/>
                      <a:pt x="436392" y="0"/>
                    </a:cubicBezTo>
                    <a:lnTo>
                      <a:pt x="6327747" y="0"/>
                    </a:lnTo>
                    <a:cubicBezTo>
                      <a:pt x="6568745" y="0"/>
                      <a:pt x="6764139" y="195394"/>
                      <a:pt x="6764139" y="436392"/>
                    </a:cubicBezTo>
                    <a:cubicBezTo>
                      <a:pt x="6764153" y="677376"/>
                      <a:pt x="6568744" y="872784"/>
                      <a:pt x="6327747" y="872784"/>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75" name="任意多边形: 形状 374"/>
              <p:cNvSpPr/>
              <p:nvPr/>
            </p:nvSpPr>
            <p:spPr>
              <a:xfrm>
                <a:off x="5956972" y="8247969"/>
                <a:ext cx="1090988" cy="2400178"/>
              </a:xfrm>
              <a:custGeom>
                <a:avLst/>
                <a:gdLst/>
                <a:ahLst/>
                <a:cxnLst/>
                <a:rect l="0" t="0" r="0" b="0"/>
                <a:pathLst>
                  <a:path w="1090988" h="2400178">
                    <a:moveTo>
                      <a:pt x="1090987" y="2400177"/>
                    </a:moveTo>
                    <a:lnTo>
                      <a:pt x="0" y="2400177"/>
                    </a:lnTo>
                    <a:lnTo>
                      <a:pt x="0" y="436392"/>
                    </a:lnTo>
                    <a:cubicBezTo>
                      <a:pt x="0" y="195382"/>
                      <a:pt x="195382" y="0"/>
                      <a:pt x="436392" y="0"/>
                    </a:cubicBezTo>
                    <a:lnTo>
                      <a:pt x="654595" y="0"/>
                    </a:lnTo>
                    <a:cubicBezTo>
                      <a:pt x="895606" y="0"/>
                      <a:pt x="1090987" y="195382"/>
                      <a:pt x="1090987" y="436392"/>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76" name="PA_ImportSvg_636990400565495009"/>
              <p:cNvSpPr/>
              <p:nvPr/>
            </p:nvSpPr>
            <p:spPr>
              <a:xfrm>
                <a:off x="1483830" y="829210"/>
                <a:ext cx="10037126" cy="11346395"/>
              </a:xfrm>
              <a:custGeom>
                <a:avLst/>
                <a:gdLst/>
                <a:ahLst/>
                <a:cxnLst/>
                <a:rect l="l" t="t" r="r" b="b"/>
                <a:pathLst>
                  <a:path w="10037126" h="11346395">
                    <a:moveTo>
                      <a:pt x="9160289" y="11346394"/>
                    </a:moveTo>
                    <a:lnTo>
                      <a:pt x="877061" y="11346394"/>
                    </a:lnTo>
                    <a:cubicBezTo>
                      <a:pt x="393364" y="11346394"/>
                      <a:pt x="1" y="10954955"/>
                      <a:pt x="1" y="10473596"/>
                    </a:cubicBezTo>
                    <a:lnTo>
                      <a:pt x="1" y="8683698"/>
                    </a:lnTo>
                    <a:cubicBezTo>
                      <a:pt x="39" y="8433491"/>
                      <a:pt x="107423" y="8195326"/>
                      <a:pt x="294906" y="8029635"/>
                    </a:cubicBezTo>
                    <a:cubicBezTo>
                      <a:pt x="302366" y="8023033"/>
                      <a:pt x="310033" y="8016639"/>
                      <a:pt x="317922" y="8010571"/>
                    </a:cubicBezTo>
                    <a:lnTo>
                      <a:pt x="2290869" y="6494589"/>
                    </a:lnTo>
                    <a:cubicBezTo>
                      <a:pt x="1892620" y="6003743"/>
                      <a:pt x="1633285" y="5561386"/>
                      <a:pt x="1569578" y="4661856"/>
                    </a:cubicBezTo>
                    <a:cubicBezTo>
                      <a:pt x="1550396" y="4392202"/>
                      <a:pt x="1428091" y="2139464"/>
                      <a:pt x="1503520" y="1204026"/>
                    </a:cubicBezTo>
                    <a:cubicBezTo>
                      <a:pt x="1557648" y="528871"/>
                      <a:pt x="2130836" y="0"/>
                      <a:pt x="2808239" y="0"/>
                    </a:cubicBezTo>
                    <a:lnTo>
                      <a:pt x="7284929" y="0"/>
                    </a:lnTo>
                    <a:cubicBezTo>
                      <a:pt x="7968297" y="0"/>
                      <a:pt x="8528918" y="513003"/>
                      <a:pt x="8589011" y="1193265"/>
                    </a:cubicBezTo>
                    <a:cubicBezTo>
                      <a:pt x="8671042" y="2118905"/>
                      <a:pt x="8546826" y="4355229"/>
                      <a:pt x="8515064" y="4674215"/>
                    </a:cubicBezTo>
                    <a:cubicBezTo>
                      <a:pt x="8412565" y="5703094"/>
                      <a:pt x="8139181" y="6133418"/>
                      <a:pt x="7781843" y="6533590"/>
                    </a:cubicBezTo>
                    <a:lnTo>
                      <a:pt x="9717284" y="8009623"/>
                    </a:lnTo>
                    <a:cubicBezTo>
                      <a:pt x="9725381" y="8015796"/>
                      <a:pt x="9733269" y="8022306"/>
                      <a:pt x="9740937" y="8029013"/>
                    </a:cubicBezTo>
                    <a:cubicBezTo>
                      <a:pt x="9929182" y="8194798"/>
                      <a:pt x="10037072" y="8433508"/>
                      <a:pt x="10037128" y="8684349"/>
                    </a:cubicBezTo>
                    <a:lnTo>
                      <a:pt x="10037128" y="10473623"/>
                    </a:lnTo>
                    <a:cubicBezTo>
                      <a:pt x="10037128" y="10954968"/>
                      <a:pt x="9643779" y="11346395"/>
                      <a:pt x="9160289" y="11346395"/>
                    </a:cubicBezTo>
                    <a:moveTo>
                      <a:pt x="873020" y="8684867"/>
                    </a:moveTo>
                    <a:lnTo>
                      <a:pt x="872812" y="10473609"/>
                    </a:lnTo>
                    <a:lnTo>
                      <a:pt x="9160302" y="10473609"/>
                    </a:lnTo>
                    <a:lnTo>
                      <a:pt x="9164357" y="8685622"/>
                    </a:lnTo>
                    <a:lnTo>
                      <a:pt x="6869655" y="6935556"/>
                    </a:lnTo>
                    <a:cubicBezTo>
                      <a:pt x="6771817" y="6860975"/>
                      <a:pt x="6710056" y="6748518"/>
                      <a:pt x="6699616" y="6625939"/>
                    </a:cubicBezTo>
                    <a:cubicBezTo>
                      <a:pt x="6689033" y="6503388"/>
                      <a:pt x="6730662" y="6382063"/>
                      <a:pt x="6814254" y="6291825"/>
                    </a:cubicBezTo>
                    <a:lnTo>
                      <a:pt x="6945721" y="6151728"/>
                    </a:lnTo>
                    <a:cubicBezTo>
                      <a:pt x="7351429" y="5721938"/>
                      <a:pt x="7554934" y="5506296"/>
                      <a:pt x="7646556" y="4587791"/>
                    </a:cubicBezTo>
                    <a:cubicBezTo>
                      <a:pt x="7680007" y="4251858"/>
                      <a:pt x="7792098" y="2087142"/>
                      <a:pt x="7719645" y="1270175"/>
                    </a:cubicBezTo>
                    <a:cubicBezTo>
                      <a:pt x="7699618" y="1043564"/>
                      <a:pt x="7512736" y="872771"/>
                      <a:pt x="7284955" y="872771"/>
                    </a:cubicBezTo>
                    <a:lnTo>
                      <a:pt x="2808239" y="872771"/>
                    </a:lnTo>
                    <a:cubicBezTo>
                      <a:pt x="2582577" y="872771"/>
                      <a:pt x="2391445" y="1048996"/>
                      <a:pt x="2373329" y="1274009"/>
                    </a:cubicBezTo>
                    <a:cubicBezTo>
                      <a:pt x="2302799" y="2150211"/>
                      <a:pt x="2424260" y="4375241"/>
                      <a:pt x="2440232" y="4600046"/>
                    </a:cubicBezTo>
                    <a:cubicBezTo>
                      <a:pt x="2496492" y="5394426"/>
                      <a:pt x="2705740" y="5640323"/>
                      <a:pt x="3211596" y="6234408"/>
                    </a:cubicBezTo>
                    <a:lnTo>
                      <a:pt x="3250597" y="6280115"/>
                    </a:lnTo>
                    <a:cubicBezTo>
                      <a:pt x="3328024" y="6371152"/>
                      <a:pt x="3364759" y="6489943"/>
                      <a:pt x="3352238" y="6608796"/>
                    </a:cubicBezTo>
                    <a:cubicBezTo>
                      <a:pt x="3339658" y="6727642"/>
                      <a:pt x="3278886" y="6836127"/>
                      <a:pt x="3184109" y="6908925"/>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13" name="组合 612"/>
            <p:cNvGrpSpPr/>
            <p:nvPr>
              <p:custDataLst>
                <p:tags r:id="rId25"/>
              </p:custDataLst>
            </p:nvPr>
          </p:nvGrpSpPr>
          <p:grpSpPr>
            <a:xfrm rot="384298">
              <a:off x="13389" y="2569620"/>
              <a:ext cx="753384" cy="700103"/>
              <a:chOff x="597296" y="376349"/>
              <a:chExt cx="12696587" cy="11798655"/>
            </a:xfrm>
            <a:solidFill>
              <a:srgbClr val="2A69A2"/>
            </a:solidFill>
          </p:grpSpPr>
          <p:sp>
            <p:nvSpPr>
              <p:cNvPr id="614" name="任意多边形: 形状 613"/>
              <p:cNvSpPr/>
              <p:nvPr/>
            </p:nvSpPr>
            <p:spPr>
              <a:xfrm>
                <a:off x="4506518" y="2455122"/>
                <a:ext cx="5353999" cy="2614484"/>
              </a:xfrm>
              <a:custGeom>
                <a:avLst/>
                <a:gdLst/>
                <a:ahLst/>
                <a:cxnLst/>
                <a:rect l="0" t="0" r="0" b="0"/>
                <a:pathLst>
                  <a:path w="5353998" h="2614482">
                    <a:moveTo>
                      <a:pt x="4600099" y="2534348"/>
                    </a:moveTo>
                    <a:lnTo>
                      <a:pt x="349553" y="1114900"/>
                    </a:lnTo>
                    <a:cubicBezTo>
                      <a:pt x="120642" y="1034780"/>
                      <a:pt x="0" y="784269"/>
                      <a:pt x="80094" y="555344"/>
                    </a:cubicBezTo>
                    <a:lnTo>
                      <a:pt x="274410" y="0"/>
                    </a:lnTo>
                    <a:lnTo>
                      <a:pt x="5353997" y="1709596"/>
                    </a:lnTo>
                    <a:lnTo>
                      <a:pt x="5159707" y="2264876"/>
                    </a:lnTo>
                    <a:cubicBezTo>
                      <a:pt x="5079600" y="2493826"/>
                      <a:pt x="4829051" y="2614481"/>
                      <a:pt x="4600100" y="2534348"/>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15" name="PA_ImportSvg_636990400564195016"/>
              <p:cNvSpPr/>
              <p:nvPr/>
            </p:nvSpPr>
            <p:spPr>
              <a:xfrm>
                <a:off x="597296" y="376349"/>
                <a:ext cx="12696587" cy="11798655"/>
              </a:xfrm>
              <a:custGeom>
                <a:avLst/>
                <a:gdLst/>
                <a:ahLst/>
                <a:cxnLst/>
                <a:rect l="l" t="t" r="r" b="b"/>
                <a:pathLst>
                  <a:path w="12696587" h="11798655">
                    <a:moveTo>
                      <a:pt x="3841641" y="11749348"/>
                    </a:moveTo>
                    <a:cubicBezTo>
                      <a:pt x="3643283" y="11749348"/>
                      <a:pt x="3454152" y="11691451"/>
                      <a:pt x="3282384" y="11576722"/>
                    </a:cubicBezTo>
                    <a:cubicBezTo>
                      <a:pt x="2442869" y="11016179"/>
                      <a:pt x="2256299" y="9234208"/>
                      <a:pt x="2125715" y="7300639"/>
                    </a:cubicBezTo>
                    <a:cubicBezTo>
                      <a:pt x="2104051" y="6978767"/>
                      <a:pt x="2085181" y="6700757"/>
                      <a:pt x="2063633" y="6560401"/>
                    </a:cubicBezTo>
                    <a:cubicBezTo>
                      <a:pt x="2023320" y="6297505"/>
                      <a:pt x="1809315" y="5946795"/>
                      <a:pt x="1582860" y="5575487"/>
                    </a:cubicBezTo>
                    <a:cubicBezTo>
                      <a:pt x="952528" y="4542332"/>
                      <a:pt x="0" y="2981124"/>
                      <a:pt x="1790861" y="1189068"/>
                    </a:cubicBezTo>
                    <a:cubicBezTo>
                      <a:pt x="2974236" y="5263"/>
                      <a:pt x="4081586" y="421915"/>
                      <a:pt x="4971928" y="756223"/>
                    </a:cubicBezTo>
                    <a:cubicBezTo>
                      <a:pt x="5392647" y="914371"/>
                      <a:pt x="5789999" y="1063721"/>
                      <a:pt x="6181776" y="1063721"/>
                    </a:cubicBezTo>
                    <a:cubicBezTo>
                      <a:pt x="6568836" y="1063721"/>
                      <a:pt x="6999419" y="918231"/>
                      <a:pt x="7455318" y="764255"/>
                    </a:cubicBezTo>
                    <a:cubicBezTo>
                      <a:pt x="8463170" y="423734"/>
                      <a:pt x="9717192" y="0"/>
                      <a:pt x="10905610" y="1189055"/>
                    </a:cubicBezTo>
                    <a:cubicBezTo>
                      <a:pt x="12696587" y="2981097"/>
                      <a:pt x="11744059" y="4542422"/>
                      <a:pt x="11113610" y="5575474"/>
                    </a:cubicBezTo>
                    <a:cubicBezTo>
                      <a:pt x="10887168" y="5946770"/>
                      <a:pt x="10673163" y="6297479"/>
                      <a:pt x="10632836" y="6560388"/>
                    </a:cubicBezTo>
                    <a:cubicBezTo>
                      <a:pt x="10611393" y="6700732"/>
                      <a:pt x="10592523" y="6978755"/>
                      <a:pt x="10570859" y="7300627"/>
                    </a:cubicBezTo>
                    <a:cubicBezTo>
                      <a:pt x="10440262" y="9233988"/>
                      <a:pt x="10253704" y="11015959"/>
                      <a:pt x="9414190" y="11576710"/>
                    </a:cubicBezTo>
                    <a:cubicBezTo>
                      <a:pt x="9139923" y="11760058"/>
                      <a:pt x="8820624" y="11798655"/>
                      <a:pt x="8491033" y="11686929"/>
                    </a:cubicBezTo>
                    <a:cubicBezTo>
                      <a:pt x="8015406" y="11526532"/>
                      <a:pt x="7740502" y="10867570"/>
                      <a:pt x="7255881" y="9618903"/>
                    </a:cubicBezTo>
                    <a:cubicBezTo>
                      <a:pt x="7006709" y="8976876"/>
                      <a:pt x="6493563" y="7654235"/>
                      <a:pt x="6185194" y="7511850"/>
                    </a:cubicBezTo>
                    <a:cubicBezTo>
                      <a:pt x="5903857" y="7673105"/>
                      <a:pt x="5512288" y="8947075"/>
                      <a:pt x="5322299" y="9565723"/>
                    </a:cubicBezTo>
                    <a:cubicBezTo>
                      <a:pt x="4929236" y="10844620"/>
                      <a:pt x="4701286" y="11519670"/>
                      <a:pt x="4205086" y="11687150"/>
                    </a:cubicBezTo>
                    <a:cubicBezTo>
                      <a:pt x="4082027" y="11728763"/>
                      <a:pt x="3960229" y="11749348"/>
                      <a:pt x="3841640" y="11749348"/>
                    </a:cubicBezTo>
                    <a:moveTo>
                      <a:pt x="3511413" y="1280430"/>
                    </a:moveTo>
                    <a:cubicBezTo>
                      <a:pt x="3153087" y="1280430"/>
                      <a:pt x="2803560" y="1418317"/>
                      <a:pt x="2411991" y="1809977"/>
                    </a:cubicBezTo>
                    <a:cubicBezTo>
                      <a:pt x="1109507" y="3113319"/>
                      <a:pt x="1703710" y="4087083"/>
                      <a:pt x="2332651" y="5118093"/>
                    </a:cubicBezTo>
                    <a:cubicBezTo>
                      <a:pt x="2606268" y="5566585"/>
                      <a:pt x="2864888" y="5990319"/>
                      <a:pt x="2931792" y="6427231"/>
                    </a:cubicBezTo>
                    <a:cubicBezTo>
                      <a:pt x="2959031" y="6604458"/>
                      <a:pt x="2978110" y="6885587"/>
                      <a:pt x="3002126" y="7241443"/>
                    </a:cubicBezTo>
                    <a:cubicBezTo>
                      <a:pt x="3061739" y="8127068"/>
                      <a:pt x="3220641" y="10479224"/>
                      <a:pt x="3770241" y="10846335"/>
                    </a:cubicBezTo>
                    <a:cubicBezTo>
                      <a:pt x="3798976" y="10865426"/>
                      <a:pt x="3827930" y="10879579"/>
                      <a:pt x="3891832" y="10864347"/>
                    </a:cubicBezTo>
                    <a:cubicBezTo>
                      <a:pt x="4060169" y="10682937"/>
                      <a:pt x="4313409" y="9858640"/>
                      <a:pt x="4482604" y="9307752"/>
                    </a:cubicBezTo>
                    <a:cubicBezTo>
                      <a:pt x="4906117" y="7929995"/>
                      <a:pt x="5306043" y="6628369"/>
                      <a:pt x="6181803" y="6628369"/>
                    </a:cubicBezTo>
                    <a:cubicBezTo>
                      <a:pt x="7037615" y="6628369"/>
                      <a:pt x="7518168" y="7866952"/>
                      <a:pt x="8074851" y="9301112"/>
                    </a:cubicBezTo>
                    <a:cubicBezTo>
                      <a:pt x="8291221" y="9859289"/>
                      <a:pt x="8616094" y="10696023"/>
                      <a:pt x="8797934" y="10862645"/>
                    </a:cubicBezTo>
                    <a:cubicBezTo>
                      <a:pt x="8866124" y="10880878"/>
                      <a:pt x="8896795" y="10866297"/>
                      <a:pt x="8926166" y="10846348"/>
                    </a:cubicBezTo>
                    <a:cubicBezTo>
                      <a:pt x="9475988" y="10479237"/>
                      <a:pt x="9634876" y="8126860"/>
                      <a:pt x="9694489" y="7241456"/>
                    </a:cubicBezTo>
                    <a:cubicBezTo>
                      <a:pt x="9718505" y="6885600"/>
                      <a:pt x="9737596" y="6604471"/>
                      <a:pt x="9764823" y="6427244"/>
                    </a:cubicBezTo>
                    <a:cubicBezTo>
                      <a:pt x="9831727" y="5990332"/>
                      <a:pt x="10090334" y="5566598"/>
                      <a:pt x="10363964" y="5118107"/>
                    </a:cubicBezTo>
                    <a:cubicBezTo>
                      <a:pt x="10992905" y="4087200"/>
                      <a:pt x="11586900" y="3113332"/>
                      <a:pt x="10284195" y="1809887"/>
                    </a:cubicBezTo>
                    <a:cubicBezTo>
                      <a:pt x="9520797" y="1045619"/>
                      <a:pt x="8818508" y="1230681"/>
                      <a:pt x="7736461" y="1596402"/>
                    </a:cubicBezTo>
                    <a:cubicBezTo>
                      <a:pt x="7233386" y="1766337"/>
                      <a:pt x="6713378" y="1942069"/>
                      <a:pt x="6181790" y="1942069"/>
                    </a:cubicBezTo>
                    <a:cubicBezTo>
                      <a:pt x="5630474" y="1942069"/>
                      <a:pt x="5138550" y="1757227"/>
                      <a:pt x="4662936" y="1578493"/>
                    </a:cubicBezTo>
                    <a:cubicBezTo>
                      <a:pt x="4236850" y="1418422"/>
                      <a:pt x="3869739" y="1280430"/>
                      <a:pt x="3511414" y="1280430"/>
                    </a:cubicBezTo>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16" name="任意多边形: 形状 615"/>
              <p:cNvSpPr/>
              <p:nvPr/>
            </p:nvSpPr>
            <p:spPr>
              <a:xfrm>
                <a:off x="4030609" y="2455126"/>
                <a:ext cx="5353999" cy="2614484"/>
              </a:xfrm>
              <a:custGeom>
                <a:avLst/>
                <a:gdLst/>
                <a:ahLst/>
                <a:cxnLst/>
                <a:rect l="0" t="0" r="0" b="0"/>
                <a:pathLst>
                  <a:path w="5353997" h="2614482">
                    <a:moveTo>
                      <a:pt x="194290" y="2264876"/>
                    </a:moveTo>
                    <a:lnTo>
                      <a:pt x="0" y="1709596"/>
                    </a:lnTo>
                    <a:lnTo>
                      <a:pt x="5079586" y="0"/>
                    </a:lnTo>
                    <a:lnTo>
                      <a:pt x="5273902" y="555344"/>
                    </a:lnTo>
                    <a:cubicBezTo>
                      <a:pt x="5353996" y="784268"/>
                      <a:pt x="5233367" y="1034779"/>
                      <a:pt x="5004443" y="1114899"/>
                    </a:cubicBezTo>
                    <a:lnTo>
                      <a:pt x="753884" y="2534348"/>
                    </a:lnTo>
                    <a:cubicBezTo>
                      <a:pt x="524947" y="2614481"/>
                      <a:pt x="274397" y="2493826"/>
                      <a:pt x="194290" y="2264876"/>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17" name="组合 616"/>
            <p:cNvGrpSpPr/>
            <p:nvPr>
              <p:custDataLst>
                <p:tags r:id="rId26"/>
              </p:custDataLst>
            </p:nvPr>
          </p:nvGrpSpPr>
          <p:grpSpPr>
            <a:xfrm>
              <a:off x="876873" y="3088349"/>
              <a:ext cx="655807" cy="617726"/>
              <a:chOff x="344641" y="575515"/>
              <a:chExt cx="12173057" cy="11466218"/>
            </a:xfrm>
            <a:solidFill>
              <a:srgbClr val="183D5E">
                <a:alpha val="80000"/>
              </a:srgbClr>
            </a:solidFill>
          </p:grpSpPr>
          <p:sp>
            <p:nvSpPr>
              <p:cNvPr id="618" name="任意多边形: 形状 617"/>
              <p:cNvSpPr/>
              <p:nvPr/>
            </p:nvSpPr>
            <p:spPr>
              <a:xfrm>
                <a:off x="5687162" y="2185795"/>
                <a:ext cx="5317426" cy="5274840"/>
              </a:xfrm>
              <a:custGeom>
                <a:avLst/>
                <a:gdLst/>
                <a:ahLst/>
                <a:cxnLst/>
                <a:rect l="0" t="0" r="0" b="0"/>
                <a:pathLst>
                  <a:path w="5317426" h="5274840">
                    <a:moveTo>
                      <a:pt x="4838822" y="5274838"/>
                    </a:moveTo>
                    <a:cubicBezTo>
                      <a:pt x="4727264" y="5274838"/>
                      <a:pt x="4615707" y="5232263"/>
                      <a:pt x="4530544" y="5147100"/>
                    </a:cubicBezTo>
                    <a:lnTo>
                      <a:pt x="170325" y="786881"/>
                    </a:lnTo>
                    <a:cubicBezTo>
                      <a:pt x="0" y="616673"/>
                      <a:pt x="0" y="340534"/>
                      <a:pt x="170325" y="170326"/>
                    </a:cubicBezTo>
                    <a:cubicBezTo>
                      <a:pt x="340429" y="0"/>
                      <a:pt x="616776" y="0"/>
                      <a:pt x="786881" y="170326"/>
                    </a:cubicBezTo>
                    <a:lnTo>
                      <a:pt x="5147100" y="4530545"/>
                    </a:lnTo>
                    <a:cubicBezTo>
                      <a:pt x="5317425" y="4700754"/>
                      <a:pt x="5317425" y="4976893"/>
                      <a:pt x="5147100" y="5147101"/>
                    </a:cubicBezTo>
                    <a:cubicBezTo>
                      <a:pt x="5061950" y="5232251"/>
                      <a:pt x="4950393" y="5274839"/>
                      <a:pt x="4838822" y="5274839"/>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19" name="PA_ImportSvg_636990400562895803"/>
              <p:cNvSpPr/>
              <p:nvPr/>
            </p:nvSpPr>
            <p:spPr>
              <a:xfrm>
                <a:off x="344641" y="575515"/>
                <a:ext cx="12173057" cy="11466218"/>
              </a:xfrm>
              <a:custGeom>
                <a:avLst/>
                <a:gdLst/>
                <a:ahLst/>
                <a:cxnLst/>
                <a:rect l="l" t="t" r="r" b="b"/>
                <a:pathLst>
                  <a:path w="12173057" h="11466218">
                    <a:moveTo>
                      <a:pt x="1518191" y="11466217"/>
                    </a:moveTo>
                    <a:cubicBezTo>
                      <a:pt x="1509354" y="11466217"/>
                      <a:pt x="1500620" y="11466114"/>
                      <a:pt x="1491796" y="11465893"/>
                    </a:cubicBezTo>
                    <a:cubicBezTo>
                      <a:pt x="1232695" y="11458862"/>
                      <a:pt x="998819" y="11350293"/>
                      <a:pt x="815628" y="11151754"/>
                    </a:cubicBezTo>
                    <a:cubicBezTo>
                      <a:pt x="0" y="10268208"/>
                      <a:pt x="824998" y="9338683"/>
                      <a:pt x="1844156" y="8271414"/>
                    </a:cubicBezTo>
                    <a:cubicBezTo>
                      <a:pt x="1843728" y="8269282"/>
                      <a:pt x="1843195" y="8267269"/>
                      <a:pt x="1842779" y="8265137"/>
                    </a:cubicBezTo>
                    <a:cubicBezTo>
                      <a:pt x="1761554" y="7905655"/>
                      <a:pt x="1592515" y="7157839"/>
                      <a:pt x="2257507" y="6492848"/>
                    </a:cubicBezTo>
                    <a:cubicBezTo>
                      <a:pt x="3253883" y="5496368"/>
                      <a:pt x="6528405" y="2313169"/>
                      <a:pt x="7969751" y="1015962"/>
                    </a:cubicBezTo>
                    <a:lnTo>
                      <a:pt x="7969751" y="1015858"/>
                    </a:lnTo>
                    <a:cubicBezTo>
                      <a:pt x="9098764" y="0"/>
                      <a:pt x="10406407" y="352451"/>
                      <a:pt x="11143462" y="1109533"/>
                    </a:cubicBezTo>
                    <a:cubicBezTo>
                      <a:pt x="11901388" y="1887680"/>
                      <a:pt x="12173057" y="3197351"/>
                      <a:pt x="11226494" y="4194897"/>
                    </a:cubicBezTo>
                    <a:cubicBezTo>
                      <a:pt x="10121536" y="5359143"/>
                      <a:pt x="7835191" y="7519453"/>
                      <a:pt x="6469117" y="8810163"/>
                    </a:cubicBezTo>
                    <a:cubicBezTo>
                      <a:pt x="6113364" y="9146330"/>
                      <a:pt x="5815185" y="9427902"/>
                      <a:pt x="5609315" y="9624505"/>
                    </a:cubicBezTo>
                    <a:cubicBezTo>
                      <a:pt x="4715984" y="10476860"/>
                      <a:pt x="3990418" y="10205087"/>
                      <a:pt x="3637954" y="10041364"/>
                    </a:cubicBezTo>
                    <a:cubicBezTo>
                      <a:pt x="3588777" y="10088943"/>
                      <a:pt x="3538950" y="10137275"/>
                      <a:pt x="3489032" y="10186035"/>
                    </a:cubicBezTo>
                    <a:cubicBezTo>
                      <a:pt x="2841585" y="10815587"/>
                      <a:pt x="2172539" y="11466218"/>
                      <a:pt x="1518191" y="11466218"/>
                    </a:cubicBezTo>
                    <a:moveTo>
                      <a:pt x="8553076" y="1664032"/>
                    </a:moveTo>
                    <a:cubicBezTo>
                      <a:pt x="7122269" y="2951974"/>
                      <a:pt x="3865734" y="6117822"/>
                      <a:pt x="2874049" y="7109404"/>
                    </a:cubicBezTo>
                    <a:cubicBezTo>
                      <a:pt x="2573010" y="7410546"/>
                      <a:pt x="2611543" y="7711170"/>
                      <a:pt x="2693301" y="8072887"/>
                    </a:cubicBezTo>
                    <a:cubicBezTo>
                      <a:pt x="2739931" y="8279186"/>
                      <a:pt x="2797945" y="8535947"/>
                      <a:pt x="2599522" y="8743312"/>
                    </a:cubicBezTo>
                    <a:cubicBezTo>
                      <a:pt x="1522142" y="9868713"/>
                      <a:pt x="1205975" y="10288977"/>
                      <a:pt x="1456460" y="10560320"/>
                    </a:cubicBezTo>
                    <a:cubicBezTo>
                      <a:pt x="1487013" y="10593421"/>
                      <a:pt x="1500737" y="10593746"/>
                      <a:pt x="1515332" y="10594175"/>
                    </a:cubicBezTo>
                    <a:cubicBezTo>
                      <a:pt x="1807429" y="10606416"/>
                      <a:pt x="2454539" y="9975591"/>
                      <a:pt x="2880989" y="9560863"/>
                    </a:cubicBezTo>
                    <a:cubicBezTo>
                      <a:pt x="2990636" y="9454309"/>
                      <a:pt x="3098684" y="9349133"/>
                      <a:pt x="3204173" y="9249713"/>
                    </a:cubicBezTo>
                    <a:cubicBezTo>
                      <a:pt x="3472748" y="8996577"/>
                      <a:pt x="3796777" y="9151139"/>
                      <a:pt x="3952417" y="9225436"/>
                    </a:cubicBezTo>
                    <a:cubicBezTo>
                      <a:pt x="4218757" y="9352433"/>
                      <a:pt x="4493934" y="9483680"/>
                      <a:pt x="5007236" y="8993692"/>
                    </a:cubicBezTo>
                    <a:cubicBezTo>
                      <a:pt x="5213859" y="8796439"/>
                      <a:pt x="5513092" y="8513711"/>
                      <a:pt x="5870235" y="8176257"/>
                    </a:cubicBezTo>
                    <a:cubicBezTo>
                      <a:pt x="7229823" y="6891721"/>
                      <a:pt x="9505421" y="4741625"/>
                      <a:pt x="10593770" y="3594625"/>
                    </a:cubicBezTo>
                    <a:cubicBezTo>
                      <a:pt x="11188193" y="2968374"/>
                      <a:pt x="10971459" y="2182884"/>
                      <a:pt x="10518835" y="1718004"/>
                    </a:cubicBezTo>
                    <a:cubicBezTo>
                      <a:pt x="10082599" y="1269955"/>
                      <a:pt x="9305932" y="986798"/>
                      <a:pt x="8553114" y="1664136"/>
                    </a:cubicBezTo>
                    <a:lnTo>
                      <a:pt x="8553114" y="1664032"/>
                    </a:lnTo>
                    <a:moveTo>
                      <a:pt x="1867874" y="8387663"/>
                    </a:moveTo>
                    <a:lnTo>
                      <a:pt x="1870109" y="8387663"/>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0" name="任意多边形: 形状 619"/>
              <p:cNvSpPr/>
              <p:nvPr/>
            </p:nvSpPr>
            <p:spPr>
              <a:xfrm>
                <a:off x="4766942" y="6527703"/>
                <a:ext cx="2414227" cy="2346206"/>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21" name="组合 620"/>
            <p:cNvGrpSpPr/>
            <p:nvPr>
              <p:custDataLst>
                <p:tags r:id="rId27"/>
              </p:custDataLst>
            </p:nvPr>
          </p:nvGrpSpPr>
          <p:grpSpPr>
            <a:xfrm rot="21377514">
              <a:off x="1065314" y="2284007"/>
              <a:ext cx="655807" cy="605366"/>
              <a:chOff x="829196" y="1265537"/>
              <a:chExt cx="11346408" cy="10473728"/>
            </a:xfrm>
            <a:solidFill>
              <a:srgbClr val="183D5E">
                <a:alpha val="80000"/>
              </a:srgbClr>
            </a:solidFill>
          </p:grpSpPr>
          <p:sp>
            <p:nvSpPr>
              <p:cNvPr id="622" name="任意多边形: 形状 621"/>
              <p:cNvSpPr/>
              <p:nvPr/>
            </p:nvSpPr>
            <p:spPr>
              <a:xfrm>
                <a:off x="3993291" y="1265537"/>
                <a:ext cx="5018623" cy="2618406"/>
              </a:xfrm>
              <a:custGeom>
                <a:avLst/>
                <a:gdLst/>
                <a:ahLst/>
                <a:cxnLst/>
                <a:rect l="0" t="0" r="0" b="0"/>
                <a:pathLst>
                  <a:path w="5018623" h="2618406">
                    <a:moveTo>
                      <a:pt x="4582229" y="2618405"/>
                    </a:moveTo>
                    <a:cubicBezTo>
                      <a:pt x="4341231" y="2618405"/>
                      <a:pt x="4145824" y="2423011"/>
                      <a:pt x="4145824" y="2182000"/>
                    </a:cubicBezTo>
                    <a:lnTo>
                      <a:pt x="4145824" y="1309203"/>
                    </a:lnTo>
                    <a:cubicBezTo>
                      <a:pt x="4145824" y="1068517"/>
                      <a:pt x="3950000" y="872797"/>
                      <a:pt x="3709419" y="872797"/>
                    </a:cubicBezTo>
                    <a:lnTo>
                      <a:pt x="1309215" y="872797"/>
                    </a:lnTo>
                    <a:cubicBezTo>
                      <a:pt x="1068647" y="872797"/>
                      <a:pt x="872810" y="1068517"/>
                      <a:pt x="872810" y="1309203"/>
                    </a:cubicBezTo>
                    <a:lnTo>
                      <a:pt x="872810" y="2182000"/>
                    </a:lnTo>
                    <a:cubicBezTo>
                      <a:pt x="872810" y="2422998"/>
                      <a:pt x="677415" y="2618405"/>
                      <a:pt x="436405" y="2618405"/>
                    </a:cubicBezTo>
                    <a:cubicBezTo>
                      <a:pt x="195407" y="2618405"/>
                      <a:pt x="0" y="2423011"/>
                      <a:pt x="0" y="2182000"/>
                    </a:cubicBezTo>
                    <a:lnTo>
                      <a:pt x="0" y="1309203"/>
                    </a:lnTo>
                    <a:cubicBezTo>
                      <a:pt x="0" y="587263"/>
                      <a:pt x="587262" y="0"/>
                      <a:pt x="1309203" y="0"/>
                    </a:cubicBezTo>
                    <a:lnTo>
                      <a:pt x="3709406" y="0"/>
                    </a:lnTo>
                    <a:cubicBezTo>
                      <a:pt x="4431347" y="0"/>
                      <a:pt x="5018609" y="587263"/>
                      <a:pt x="5018609" y="1309203"/>
                    </a:cubicBezTo>
                    <a:lnTo>
                      <a:pt x="5018609" y="2182000"/>
                    </a:lnTo>
                    <a:cubicBezTo>
                      <a:pt x="5018622" y="2422998"/>
                      <a:pt x="4823227" y="2618405"/>
                      <a:pt x="4582230" y="2618405"/>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3" name="PA_ImportSvg_636990400564795110"/>
              <p:cNvSpPr/>
              <p:nvPr/>
            </p:nvSpPr>
            <p:spPr>
              <a:xfrm>
                <a:off x="829196" y="3011145"/>
                <a:ext cx="11346408" cy="8728120"/>
              </a:xfrm>
              <a:custGeom>
                <a:avLst/>
                <a:gdLst/>
                <a:ahLst/>
                <a:cxnLst/>
                <a:rect l="l" t="t" r="r" b="b"/>
                <a:pathLst>
                  <a:path w="11346408" h="8728120">
                    <a:moveTo>
                      <a:pt x="10473611" y="8728118"/>
                    </a:moveTo>
                    <a:lnTo>
                      <a:pt x="872799" y="8728118"/>
                    </a:lnTo>
                    <a:cubicBezTo>
                      <a:pt x="391440" y="8728118"/>
                      <a:pt x="1" y="8336679"/>
                      <a:pt x="1" y="7855320"/>
                    </a:cubicBezTo>
                    <a:lnTo>
                      <a:pt x="1" y="872797"/>
                    </a:lnTo>
                    <a:cubicBezTo>
                      <a:pt x="1" y="391543"/>
                      <a:pt x="391440" y="0"/>
                      <a:pt x="872799" y="0"/>
                    </a:cubicBezTo>
                    <a:lnTo>
                      <a:pt x="10473611" y="0"/>
                    </a:lnTo>
                    <a:cubicBezTo>
                      <a:pt x="10954969" y="0"/>
                      <a:pt x="11346409" y="391543"/>
                      <a:pt x="11346409" y="872797"/>
                    </a:cubicBezTo>
                    <a:lnTo>
                      <a:pt x="11346409" y="7855322"/>
                    </a:lnTo>
                    <a:cubicBezTo>
                      <a:pt x="11346409" y="8336680"/>
                      <a:pt x="10954970" y="8728120"/>
                      <a:pt x="10473611" y="8728120"/>
                    </a:cubicBezTo>
                    <a:moveTo>
                      <a:pt x="872799" y="872797"/>
                    </a:moveTo>
                    <a:lnTo>
                      <a:pt x="872799" y="7855322"/>
                    </a:lnTo>
                    <a:lnTo>
                      <a:pt x="10474248" y="7855322"/>
                    </a:lnTo>
                    <a:lnTo>
                      <a:pt x="10473611" y="872798"/>
                    </a:lnTo>
                    <a:lnTo>
                      <a:pt x="872799" y="872798"/>
                    </a:lnTo>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4" name="任意多边形: 形状 623"/>
              <p:cNvSpPr/>
              <p:nvPr/>
            </p:nvSpPr>
            <p:spPr>
              <a:xfrm>
                <a:off x="4320672" y="6829678"/>
                <a:ext cx="4364002" cy="1091001"/>
              </a:xfrm>
              <a:custGeom>
                <a:avLst/>
                <a:gdLst/>
                <a:ahLst/>
                <a:cxnLst/>
                <a:rect l="0" t="0" r="0" b="0"/>
                <a:pathLst>
                  <a:path w="4364002" h="1091001">
                    <a:moveTo>
                      <a:pt x="0" y="0"/>
                    </a:moveTo>
                    <a:lnTo>
                      <a:pt x="4364001" y="0"/>
                    </a:lnTo>
                    <a:lnTo>
                      <a:pt x="4364001" y="1091000"/>
                    </a:lnTo>
                    <a:lnTo>
                      <a:pt x="0" y="1091000"/>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5" name="任意多边形: 形状 624"/>
              <p:cNvSpPr/>
              <p:nvPr/>
            </p:nvSpPr>
            <p:spPr>
              <a:xfrm>
                <a:off x="5957153" y="5193184"/>
                <a:ext cx="1091015" cy="4364003"/>
              </a:xfrm>
              <a:custGeom>
                <a:avLst/>
                <a:gdLst/>
                <a:ahLst/>
                <a:cxnLst/>
                <a:rect l="0" t="0" r="0" b="0"/>
                <a:pathLst>
                  <a:path w="1091015" h="4364003">
                    <a:moveTo>
                      <a:pt x="0" y="4364001"/>
                    </a:moveTo>
                    <a:lnTo>
                      <a:pt x="0" y="0"/>
                    </a:lnTo>
                    <a:lnTo>
                      <a:pt x="1091014" y="0"/>
                    </a:lnTo>
                    <a:lnTo>
                      <a:pt x="1091014" y="4364002"/>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sp>
          <p:nvSpPr>
            <p:cNvPr id="194" name="任意多边形: 形状 193"/>
            <p:cNvSpPr/>
            <p:nvPr>
              <p:custDataLst>
                <p:tags r:id="rId28"/>
              </p:custDataLst>
            </p:nvPr>
          </p:nvSpPr>
          <p:spPr>
            <a:xfrm rot="1385040">
              <a:off x="-70285" y="1566828"/>
              <a:ext cx="577103" cy="655806"/>
            </a:xfrm>
            <a:custGeom>
              <a:avLst/>
              <a:gdLst>
                <a:gd name="connsiteX0" fmla="*/ 15382 w 577103"/>
                <a:gd name="connsiteY0" fmla="*/ 15384 h 655806"/>
                <a:gd name="connsiteX1" fmla="*/ 52464 w 577103"/>
                <a:gd name="connsiteY1" fmla="*/ 0 h 655806"/>
                <a:gd name="connsiteX2" fmla="*/ 380364 w 577103"/>
                <a:gd name="connsiteY2" fmla="*/ 0 h 655806"/>
                <a:gd name="connsiteX3" fmla="*/ 399590 w 577103"/>
                <a:gd name="connsiteY3" fmla="*/ 8384 h 655806"/>
                <a:gd name="connsiteX4" fmla="*/ 570098 w 577103"/>
                <a:gd name="connsiteY4" fmla="*/ 192007 h 655806"/>
                <a:gd name="connsiteX5" fmla="*/ 577103 w 577103"/>
                <a:gd name="connsiteY5" fmla="*/ 209856 h 655806"/>
                <a:gd name="connsiteX6" fmla="*/ 577103 w 577103"/>
                <a:gd name="connsiteY6" fmla="*/ 603342 h 655806"/>
                <a:gd name="connsiteX7" fmla="*/ 524640 w 577103"/>
                <a:gd name="connsiteY7" fmla="*/ 655806 h 655806"/>
                <a:gd name="connsiteX8" fmla="*/ 190855 w 577103"/>
                <a:gd name="connsiteY8" fmla="*/ 655806 h 655806"/>
                <a:gd name="connsiteX9" fmla="*/ 168494 w 577103"/>
                <a:gd name="connsiteY9" fmla="*/ 603342 h 655806"/>
                <a:gd name="connsiteX10" fmla="*/ 524640 w 577103"/>
                <a:gd name="connsiteY10" fmla="*/ 603342 h 655806"/>
                <a:gd name="connsiteX11" fmla="*/ 524640 w 577103"/>
                <a:gd name="connsiteY11" fmla="*/ 220154 h 655806"/>
                <a:gd name="connsiteX12" fmla="*/ 368926 w 577103"/>
                <a:gd name="connsiteY12" fmla="*/ 52464 h 655806"/>
                <a:gd name="connsiteX13" fmla="*/ 52464 w 577103"/>
                <a:gd name="connsiteY13" fmla="*/ 52464 h 655806"/>
                <a:gd name="connsiteX14" fmla="*/ 52464 w 577103"/>
                <a:gd name="connsiteY14" fmla="*/ 331103 h 655806"/>
                <a:gd name="connsiteX15" fmla="*/ 0 w 577103"/>
                <a:gd name="connsiteY15" fmla="*/ 208007 h 655806"/>
                <a:gd name="connsiteX16" fmla="*/ 0 w 577103"/>
                <a:gd name="connsiteY16" fmla="*/ 52464 h 655806"/>
                <a:gd name="connsiteX17" fmla="*/ 15382 w 577103"/>
                <a:gd name="connsiteY17" fmla="*/ 15384 h 65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7103" h="655806">
                  <a:moveTo>
                    <a:pt x="15382" y="15384"/>
                  </a:moveTo>
                  <a:cubicBezTo>
                    <a:pt x="24881" y="5884"/>
                    <a:pt x="37997" y="0"/>
                    <a:pt x="52464" y="0"/>
                  </a:cubicBezTo>
                  <a:lnTo>
                    <a:pt x="380364" y="0"/>
                  </a:lnTo>
                  <a:cubicBezTo>
                    <a:pt x="387659" y="1"/>
                    <a:pt x="394625" y="3039"/>
                    <a:pt x="399590" y="8384"/>
                  </a:cubicBezTo>
                  <a:lnTo>
                    <a:pt x="570098" y="192007"/>
                  </a:lnTo>
                  <a:cubicBezTo>
                    <a:pt x="574604" y="196858"/>
                    <a:pt x="577107" y="203235"/>
                    <a:pt x="577103" y="209856"/>
                  </a:cubicBezTo>
                  <a:lnTo>
                    <a:pt x="577103" y="603342"/>
                  </a:lnTo>
                  <a:cubicBezTo>
                    <a:pt x="577104" y="632277"/>
                    <a:pt x="553575" y="655806"/>
                    <a:pt x="524640" y="655806"/>
                  </a:cubicBezTo>
                  <a:lnTo>
                    <a:pt x="190855" y="655806"/>
                  </a:lnTo>
                  <a:lnTo>
                    <a:pt x="168494" y="603342"/>
                  </a:lnTo>
                  <a:lnTo>
                    <a:pt x="524640" y="603342"/>
                  </a:lnTo>
                  <a:lnTo>
                    <a:pt x="524640" y="220154"/>
                  </a:lnTo>
                  <a:lnTo>
                    <a:pt x="368926" y="52464"/>
                  </a:lnTo>
                  <a:lnTo>
                    <a:pt x="52464" y="52464"/>
                  </a:lnTo>
                  <a:lnTo>
                    <a:pt x="52464" y="331103"/>
                  </a:lnTo>
                  <a:lnTo>
                    <a:pt x="0" y="208007"/>
                  </a:lnTo>
                  <a:lnTo>
                    <a:pt x="0" y="52464"/>
                  </a:lnTo>
                  <a:cubicBezTo>
                    <a:pt x="0" y="38000"/>
                    <a:pt x="5882" y="24884"/>
                    <a:pt x="15382" y="1538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37" name="任意多边形: 形状 636"/>
            <p:cNvSpPr/>
            <p:nvPr>
              <p:custDataLst>
                <p:tags r:id="rId29"/>
              </p:custDataLst>
            </p:nvPr>
          </p:nvSpPr>
          <p:spPr>
            <a:xfrm rot="1385040">
              <a:off x="309037" y="1644293"/>
              <a:ext cx="262319" cy="262319"/>
            </a:xfrm>
            <a:custGeom>
              <a:avLst/>
              <a:gdLst/>
              <a:ahLst/>
              <a:cxnLst/>
              <a:rect l="0" t="0" r="0" b="0"/>
              <a:pathLst>
                <a:path w="4538512" h="4538512">
                  <a:moveTo>
                    <a:pt x="4084666" y="4538511"/>
                  </a:moveTo>
                  <a:lnTo>
                    <a:pt x="453846" y="4538511"/>
                  </a:lnTo>
                  <a:cubicBezTo>
                    <a:pt x="203206" y="4538511"/>
                    <a:pt x="0" y="4335293"/>
                    <a:pt x="0" y="4084665"/>
                  </a:cubicBezTo>
                  <a:lnTo>
                    <a:pt x="0" y="453846"/>
                  </a:lnTo>
                  <a:cubicBezTo>
                    <a:pt x="0" y="203205"/>
                    <a:pt x="203219" y="0"/>
                    <a:pt x="453846" y="0"/>
                  </a:cubicBezTo>
                  <a:cubicBezTo>
                    <a:pt x="704487" y="0"/>
                    <a:pt x="907705" y="203218"/>
                    <a:pt x="907705" y="453846"/>
                  </a:cubicBezTo>
                  <a:lnTo>
                    <a:pt x="907705" y="3630807"/>
                  </a:lnTo>
                  <a:lnTo>
                    <a:pt x="4084666" y="3630807"/>
                  </a:lnTo>
                  <a:cubicBezTo>
                    <a:pt x="4335306" y="3630807"/>
                    <a:pt x="4538511" y="3834025"/>
                    <a:pt x="4538511" y="4084665"/>
                  </a:cubicBezTo>
                  <a:cubicBezTo>
                    <a:pt x="4538511" y="4335306"/>
                    <a:pt x="4335306" y="4538511"/>
                    <a:pt x="4084666" y="4538511"/>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38" name="任意多边形: 形状 637"/>
            <p:cNvSpPr/>
            <p:nvPr>
              <p:custDataLst>
                <p:tags r:id="rId30"/>
              </p:custDataLst>
            </p:nvPr>
          </p:nvSpPr>
          <p:spPr>
            <a:xfrm rot="1385040">
              <a:off x="1631" y="1826943"/>
              <a:ext cx="262320" cy="262320"/>
            </a:xfrm>
            <a:custGeom>
              <a:avLst/>
              <a:gdLst/>
              <a:ahLst/>
              <a:cxnLst/>
              <a:rect l="0" t="0" r="0" b="0"/>
              <a:pathLst>
                <a:path w="4538525" h="4538525">
                  <a:moveTo>
                    <a:pt x="4538524" y="1701942"/>
                  </a:moveTo>
                  <a:lnTo>
                    <a:pt x="2836582" y="1701942"/>
                  </a:lnTo>
                  <a:lnTo>
                    <a:pt x="2836582" y="0"/>
                  </a:lnTo>
                  <a:lnTo>
                    <a:pt x="1701955" y="0"/>
                  </a:lnTo>
                  <a:lnTo>
                    <a:pt x="1701955" y="1701942"/>
                  </a:lnTo>
                  <a:lnTo>
                    <a:pt x="0" y="1701942"/>
                  </a:lnTo>
                  <a:lnTo>
                    <a:pt x="0" y="2836570"/>
                  </a:lnTo>
                  <a:lnTo>
                    <a:pt x="1701955" y="2836570"/>
                  </a:lnTo>
                  <a:lnTo>
                    <a:pt x="1701955" y="4538524"/>
                  </a:lnTo>
                  <a:lnTo>
                    <a:pt x="2836582" y="4538524"/>
                  </a:lnTo>
                  <a:lnTo>
                    <a:pt x="2836582" y="2836569"/>
                  </a:lnTo>
                  <a:lnTo>
                    <a:pt x="4538524" y="2836569"/>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639" name="组合 638"/>
            <p:cNvGrpSpPr/>
            <p:nvPr>
              <p:custDataLst>
                <p:tags r:id="rId31"/>
              </p:custDataLst>
            </p:nvPr>
          </p:nvGrpSpPr>
          <p:grpSpPr>
            <a:xfrm rot="4603700">
              <a:off x="946157" y="1383542"/>
              <a:ext cx="649732" cy="679010"/>
              <a:chOff x="1021703" y="477460"/>
              <a:chExt cx="11108895" cy="11609501"/>
            </a:xfrm>
            <a:solidFill>
              <a:srgbClr val="28649A"/>
            </a:solidFill>
          </p:grpSpPr>
          <p:sp>
            <p:nvSpPr>
              <p:cNvPr id="640" name="PA_ImportSvg_636990400560195031"/>
              <p:cNvSpPr/>
              <p:nvPr/>
            </p:nvSpPr>
            <p:spPr>
              <a:xfrm>
                <a:off x="1021703" y="477460"/>
                <a:ext cx="10252703" cy="10252804"/>
              </a:xfrm>
              <a:custGeom>
                <a:avLst/>
                <a:gdLst/>
                <a:ahLst/>
                <a:cxnLst/>
                <a:rect l="l" t="t" r="r" b="b"/>
                <a:pathLst>
                  <a:path w="10252699" h="10252802">
                    <a:moveTo>
                      <a:pt x="5126458" y="10252801"/>
                    </a:moveTo>
                    <a:cubicBezTo>
                      <a:pt x="2299708" y="10252801"/>
                      <a:pt x="0" y="7953094"/>
                      <a:pt x="0" y="5126343"/>
                    </a:cubicBezTo>
                    <a:cubicBezTo>
                      <a:pt x="0" y="2299708"/>
                      <a:pt x="2299708" y="0"/>
                      <a:pt x="5126458" y="0"/>
                    </a:cubicBezTo>
                    <a:cubicBezTo>
                      <a:pt x="7952991" y="0"/>
                      <a:pt x="10252699" y="2299708"/>
                      <a:pt x="10252699" y="5126343"/>
                    </a:cubicBezTo>
                    <a:cubicBezTo>
                      <a:pt x="10252699" y="7953094"/>
                      <a:pt x="7952991" y="10252801"/>
                      <a:pt x="5126458" y="10252801"/>
                    </a:cubicBezTo>
                    <a:close/>
                    <a:moveTo>
                      <a:pt x="5126458" y="893522"/>
                    </a:moveTo>
                    <a:cubicBezTo>
                      <a:pt x="2792504" y="893522"/>
                      <a:pt x="893535" y="2792389"/>
                      <a:pt x="893535" y="5126343"/>
                    </a:cubicBezTo>
                    <a:cubicBezTo>
                      <a:pt x="893535" y="7460413"/>
                      <a:pt x="2792504" y="9359267"/>
                      <a:pt x="5126458" y="9359267"/>
                    </a:cubicBezTo>
                    <a:cubicBezTo>
                      <a:pt x="7460413" y="9359267"/>
                      <a:pt x="9359164" y="7460400"/>
                      <a:pt x="9359164" y="5126343"/>
                    </a:cubicBezTo>
                    <a:cubicBezTo>
                      <a:pt x="9359164" y="2792389"/>
                      <a:pt x="7460413" y="893522"/>
                      <a:pt x="5126458" y="893522"/>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1" name="任意多边形: 形状 640"/>
              <p:cNvSpPr/>
              <p:nvPr/>
            </p:nvSpPr>
            <p:spPr>
              <a:xfrm>
                <a:off x="8966151" y="8966036"/>
                <a:ext cx="3164447" cy="3120925"/>
              </a:xfrm>
              <a:custGeom>
                <a:avLst/>
                <a:gdLst/>
                <a:ahLst/>
                <a:cxnLst/>
                <a:rect l="0" t="0" r="0" b="0"/>
                <a:pathLst>
                  <a:path w="3164447" h="3120925">
                    <a:moveTo>
                      <a:pt x="2674042" y="3120924"/>
                    </a:moveTo>
                    <a:cubicBezTo>
                      <a:pt x="2559737" y="3120924"/>
                      <a:pt x="2445419" y="3077300"/>
                      <a:pt x="2358159" y="2990040"/>
                    </a:cubicBezTo>
                    <a:lnTo>
                      <a:pt x="174521" y="806274"/>
                    </a:lnTo>
                    <a:cubicBezTo>
                      <a:pt x="0" y="631869"/>
                      <a:pt x="0" y="348927"/>
                      <a:pt x="174521" y="174522"/>
                    </a:cubicBezTo>
                    <a:cubicBezTo>
                      <a:pt x="349042" y="0"/>
                      <a:pt x="631753" y="0"/>
                      <a:pt x="806274" y="174522"/>
                    </a:cubicBezTo>
                    <a:lnTo>
                      <a:pt x="2989925" y="2358287"/>
                    </a:lnTo>
                    <a:cubicBezTo>
                      <a:pt x="3164446" y="2532692"/>
                      <a:pt x="3164446" y="2815634"/>
                      <a:pt x="2989925" y="2990040"/>
                    </a:cubicBezTo>
                    <a:cubicBezTo>
                      <a:pt x="2902664" y="3077300"/>
                      <a:pt x="2788359" y="3120924"/>
                      <a:pt x="2674042" y="3120924"/>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2" name="任意多边形: 形状 641"/>
              <p:cNvSpPr/>
              <p:nvPr/>
            </p:nvSpPr>
            <p:spPr>
              <a:xfrm>
                <a:off x="3011855" y="5983175"/>
                <a:ext cx="3537046" cy="2982180"/>
              </a:xfrm>
              <a:custGeom>
                <a:avLst/>
                <a:gdLst/>
                <a:ahLst/>
                <a:cxnLst/>
                <a:rect l="0" t="0" r="0" b="0"/>
                <a:pathLst>
                  <a:path w="3537041" h="2982173">
                    <a:moveTo>
                      <a:pt x="3537040" y="2982172"/>
                    </a:moveTo>
                    <a:cubicBezTo>
                      <a:pt x="1915767" y="2982172"/>
                      <a:pt x="593579" y="2010332"/>
                      <a:pt x="0" y="382623"/>
                    </a:cubicBezTo>
                    <a:lnTo>
                      <a:pt x="1049289" y="0"/>
                    </a:lnTo>
                    <a:cubicBezTo>
                      <a:pt x="1481447" y="1185405"/>
                      <a:pt x="2388273" y="1865259"/>
                      <a:pt x="3537040" y="1865259"/>
                    </a:cubicBezTo>
                    <a:lnTo>
                      <a:pt x="3537040" y="2982171"/>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43" name="组合 642"/>
            <p:cNvGrpSpPr/>
            <p:nvPr>
              <p:custDataLst>
                <p:tags r:id="rId32"/>
              </p:custDataLst>
            </p:nvPr>
          </p:nvGrpSpPr>
          <p:grpSpPr>
            <a:xfrm rot="20086095">
              <a:off x="1725252" y="1585867"/>
              <a:ext cx="655806" cy="617727"/>
              <a:chOff x="344641" y="575515"/>
              <a:chExt cx="12173057" cy="11466218"/>
            </a:xfrm>
            <a:solidFill>
              <a:srgbClr val="183D5E">
                <a:alpha val="80000"/>
              </a:srgbClr>
            </a:solidFill>
          </p:grpSpPr>
          <p:sp>
            <p:nvSpPr>
              <p:cNvPr id="644" name="任意多边形: 形状 643"/>
              <p:cNvSpPr/>
              <p:nvPr/>
            </p:nvSpPr>
            <p:spPr>
              <a:xfrm>
                <a:off x="5687162" y="2185795"/>
                <a:ext cx="5317426" cy="5274840"/>
              </a:xfrm>
              <a:custGeom>
                <a:avLst/>
                <a:gdLst/>
                <a:ahLst/>
                <a:cxnLst/>
                <a:rect l="0" t="0" r="0" b="0"/>
                <a:pathLst>
                  <a:path w="5317426" h="5274840">
                    <a:moveTo>
                      <a:pt x="4838822" y="5274838"/>
                    </a:moveTo>
                    <a:cubicBezTo>
                      <a:pt x="4727264" y="5274838"/>
                      <a:pt x="4615707" y="5232263"/>
                      <a:pt x="4530544" y="5147100"/>
                    </a:cubicBezTo>
                    <a:lnTo>
                      <a:pt x="170325" y="786881"/>
                    </a:lnTo>
                    <a:cubicBezTo>
                      <a:pt x="0" y="616673"/>
                      <a:pt x="0" y="340534"/>
                      <a:pt x="170325" y="170326"/>
                    </a:cubicBezTo>
                    <a:cubicBezTo>
                      <a:pt x="340429" y="0"/>
                      <a:pt x="616776" y="0"/>
                      <a:pt x="786881" y="170326"/>
                    </a:cubicBezTo>
                    <a:lnTo>
                      <a:pt x="5147100" y="4530545"/>
                    </a:lnTo>
                    <a:cubicBezTo>
                      <a:pt x="5317425" y="4700754"/>
                      <a:pt x="5317425" y="4976893"/>
                      <a:pt x="5147100" y="5147101"/>
                    </a:cubicBezTo>
                    <a:cubicBezTo>
                      <a:pt x="5061950" y="5232251"/>
                      <a:pt x="4950393" y="5274839"/>
                      <a:pt x="4838822" y="5274839"/>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5" name="PA_ImportSvg_636990400562895803"/>
              <p:cNvSpPr/>
              <p:nvPr/>
            </p:nvSpPr>
            <p:spPr>
              <a:xfrm>
                <a:off x="344641" y="575515"/>
                <a:ext cx="12173057" cy="11466218"/>
              </a:xfrm>
              <a:custGeom>
                <a:avLst/>
                <a:gdLst/>
                <a:ahLst/>
                <a:cxnLst/>
                <a:rect l="l" t="t" r="r" b="b"/>
                <a:pathLst>
                  <a:path w="12173057" h="11466218">
                    <a:moveTo>
                      <a:pt x="1518191" y="11466217"/>
                    </a:moveTo>
                    <a:cubicBezTo>
                      <a:pt x="1509354" y="11466217"/>
                      <a:pt x="1500620" y="11466114"/>
                      <a:pt x="1491796" y="11465893"/>
                    </a:cubicBezTo>
                    <a:cubicBezTo>
                      <a:pt x="1232695" y="11458862"/>
                      <a:pt x="998819" y="11350293"/>
                      <a:pt x="815628" y="11151754"/>
                    </a:cubicBezTo>
                    <a:cubicBezTo>
                      <a:pt x="0" y="10268208"/>
                      <a:pt x="824998" y="9338683"/>
                      <a:pt x="1844156" y="8271414"/>
                    </a:cubicBezTo>
                    <a:cubicBezTo>
                      <a:pt x="1843728" y="8269282"/>
                      <a:pt x="1843195" y="8267269"/>
                      <a:pt x="1842779" y="8265137"/>
                    </a:cubicBezTo>
                    <a:cubicBezTo>
                      <a:pt x="1761554" y="7905655"/>
                      <a:pt x="1592515" y="7157839"/>
                      <a:pt x="2257507" y="6492848"/>
                    </a:cubicBezTo>
                    <a:cubicBezTo>
                      <a:pt x="3253883" y="5496368"/>
                      <a:pt x="6528405" y="2313169"/>
                      <a:pt x="7969751" y="1015962"/>
                    </a:cubicBezTo>
                    <a:lnTo>
                      <a:pt x="7969751" y="1015858"/>
                    </a:lnTo>
                    <a:cubicBezTo>
                      <a:pt x="9098764" y="0"/>
                      <a:pt x="10406407" y="352451"/>
                      <a:pt x="11143462" y="1109533"/>
                    </a:cubicBezTo>
                    <a:cubicBezTo>
                      <a:pt x="11901388" y="1887680"/>
                      <a:pt x="12173057" y="3197351"/>
                      <a:pt x="11226494" y="4194897"/>
                    </a:cubicBezTo>
                    <a:cubicBezTo>
                      <a:pt x="10121536" y="5359143"/>
                      <a:pt x="7835191" y="7519453"/>
                      <a:pt x="6469117" y="8810163"/>
                    </a:cubicBezTo>
                    <a:cubicBezTo>
                      <a:pt x="6113364" y="9146330"/>
                      <a:pt x="5815185" y="9427902"/>
                      <a:pt x="5609315" y="9624505"/>
                    </a:cubicBezTo>
                    <a:cubicBezTo>
                      <a:pt x="4715984" y="10476860"/>
                      <a:pt x="3990418" y="10205087"/>
                      <a:pt x="3637954" y="10041364"/>
                    </a:cubicBezTo>
                    <a:cubicBezTo>
                      <a:pt x="3588777" y="10088943"/>
                      <a:pt x="3538950" y="10137275"/>
                      <a:pt x="3489032" y="10186035"/>
                    </a:cubicBezTo>
                    <a:cubicBezTo>
                      <a:pt x="2841585" y="10815587"/>
                      <a:pt x="2172539" y="11466218"/>
                      <a:pt x="1518191" y="11466218"/>
                    </a:cubicBezTo>
                    <a:moveTo>
                      <a:pt x="8553076" y="1664032"/>
                    </a:moveTo>
                    <a:cubicBezTo>
                      <a:pt x="7122269" y="2951974"/>
                      <a:pt x="3865734" y="6117822"/>
                      <a:pt x="2874049" y="7109404"/>
                    </a:cubicBezTo>
                    <a:cubicBezTo>
                      <a:pt x="2573010" y="7410546"/>
                      <a:pt x="2611543" y="7711170"/>
                      <a:pt x="2693301" y="8072887"/>
                    </a:cubicBezTo>
                    <a:cubicBezTo>
                      <a:pt x="2739931" y="8279186"/>
                      <a:pt x="2797945" y="8535947"/>
                      <a:pt x="2599522" y="8743312"/>
                    </a:cubicBezTo>
                    <a:cubicBezTo>
                      <a:pt x="1522142" y="9868713"/>
                      <a:pt x="1205975" y="10288977"/>
                      <a:pt x="1456460" y="10560320"/>
                    </a:cubicBezTo>
                    <a:cubicBezTo>
                      <a:pt x="1487013" y="10593421"/>
                      <a:pt x="1500737" y="10593746"/>
                      <a:pt x="1515332" y="10594175"/>
                    </a:cubicBezTo>
                    <a:cubicBezTo>
                      <a:pt x="1807429" y="10606416"/>
                      <a:pt x="2454539" y="9975591"/>
                      <a:pt x="2880989" y="9560863"/>
                    </a:cubicBezTo>
                    <a:cubicBezTo>
                      <a:pt x="2990636" y="9454309"/>
                      <a:pt x="3098684" y="9349133"/>
                      <a:pt x="3204173" y="9249713"/>
                    </a:cubicBezTo>
                    <a:cubicBezTo>
                      <a:pt x="3472748" y="8996577"/>
                      <a:pt x="3796777" y="9151139"/>
                      <a:pt x="3952417" y="9225436"/>
                    </a:cubicBezTo>
                    <a:cubicBezTo>
                      <a:pt x="4218757" y="9352433"/>
                      <a:pt x="4493934" y="9483680"/>
                      <a:pt x="5007236" y="8993692"/>
                    </a:cubicBezTo>
                    <a:cubicBezTo>
                      <a:pt x="5213859" y="8796439"/>
                      <a:pt x="5513092" y="8513711"/>
                      <a:pt x="5870235" y="8176257"/>
                    </a:cubicBezTo>
                    <a:cubicBezTo>
                      <a:pt x="7229823" y="6891721"/>
                      <a:pt x="9505421" y="4741625"/>
                      <a:pt x="10593770" y="3594625"/>
                    </a:cubicBezTo>
                    <a:cubicBezTo>
                      <a:pt x="11188193" y="2968374"/>
                      <a:pt x="10971459" y="2182884"/>
                      <a:pt x="10518835" y="1718004"/>
                    </a:cubicBezTo>
                    <a:cubicBezTo>
                      <a:pt x="10082599" y="1269955"/>
                      <a:pt x="9305932" y="986798"/>
                      <a:pt x="8553114" y="1664136"/>
                    </a:cubicBezTo>
                    <a:lnTo>
                      <a:pt x="8553114" y="1664032"/>
                    </a:lnTo>
                    <a:moveTo>
                      <a:pt x="1867874" y="8387663"/>
                    </a:moveTo>
                    <a:lnTo>
                      <a:pt x="1870109" y="8387663"/>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6" name="任意多边形: 形状 645"/>
              <p:cNvSpPr/>
              <p:nvPr/>
            </p:nvSpPr>
            <p:spPr>
              <a:xfrm>
                <a:off x="4766942" y="6527703"/>
                <a:ext cx="2414227" cy="2346206"/>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47" name="组合 646"/>
            <p:cNvGrpSpPr/>
            <p:nvPr>
              <p:custDataLst>
                <p:tags r:id="rId33"/>
              </p:custDataLst>
            </p:nvPr>
          </p:nvGrpSpPr>
          <p:grpSpPr>
            <a:xfrm>
              <a:off x="370407" y="650327"/>
              <a:ext cx="580133" cy="655806"/>
              <a:chOff x="1483830" y="829210"/>
              <a:chExt cx="10037126" cy="11346395"/>
            </a:xfrm>
            <a:solidFill>
              <a:srgbClr val="183D5E">
                <a:alpha val="80000"/>
              </a:srgbClr>
            </a:solidFill>
          </p:grpSpPr>
          <p:sp>
            <p:nvSpPr>
              <p:cNvPr id="648" name="任意多边形: 形状 647"/>
              <p:cNvSpPr/>
              <p:nvPr/>
            </p:nvSpPr>
            <p:spPr>
              <a:xfrm>
                <a:off x="3120324" y="3665779"/>
                <a:ext cx="6764154" cy="872785"/>
              </a:xfrm>
              <a:custGeom>
                <a:avLst/>
                <a:gdLst/>
                <a:ahLst/>
                <a:cxnLst/>
                <a:rect l="0" t="0" r="0" b="0"/>
                <a:pathLst>
                  <a:path w="6764154" h="872785">
                    <a:moveTo>
                      <a:pt x="6327747" y="872784"/>
                    </a:moveTo>
                    <a:lnTo>
                      <a:pt x="436392" y="872784"/>
                    </a:lnTo>
                    <a:cubicBezTo>
                      <a:pt x="195395" y="872784"/>
                      <a:pt x="0" y="677390"/>
                      <a:pt x="0" y="436392"/>
                    </a:cubicBezTo>
                    <a:cubicBezTo>
                      <a:pt x="0" y="195394"/>
                      <a:pt x="195395" y="0"/>
                      <a:pt x="436392" y="0"/>
                    </a:cubicBezTo>
                    <a:lnTo>
                      <a:pt x="6327747" y="0"/>
                    </a:lnTo>
                    <a:cubicBezTo>
                      <a:pt x="6568745" y="0"/>
                      <a:pt x="6764139" y="195394"/>
                      <a:pt x="6764139" y="436392"/>
                    </a:cubicBezTo>
                    <a:cubicBezTo>
                      <a:pt x="6764153" y="677376"/>
                      <a:pt x="6568744" y="872784"/>
                      <a:pt x="6327747" y="87278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9" name="任意多边形: 形状 648"/>
              <p:cNvSpPr/>
              <p:nvPr/>
            </p:nvSpPr>
            <p:spPr>
              <a:xfrm>
                <a:off x="5956972" y="8247969"/>
                <a:ext cx="1090988" cy="2400178"/>
              </a:xfrm>
              <a:custGeom>
                <a:avLst/>
                <a:gdLst/>
                <a:ahLst/>
                <a:cxnLst/>
                <a:rect l="0" t="0" r="0" b="0"/>
                <a:pathLst>
                  <a:path w="1090988" h="2400178">
                    <a:moveTo>
                      <a:pt x="1090987" y="2400177"/>
                    </a:moveTo>
                    <a:lnTo>
                      <a:pt x="0" y="2400177"/>
                    </a:lnTo>
                    <a:lnTo>
                      <a:pt x="0" y="436392"/>
                    </a:lnTo>
                    <a:cubicBezTo>
                      <a:pt x="0" y="195382"/>
                      <a:pt x="195382" y="0"/>
                      <a:pt x="436392" y="0"/>
                    </a:cubicBezTo>
                    <a:lnTo>
                      <a:pt x="654595" y="0"/>
                    </a:lnTo>
                    <a:cubicBezTo>
                      <a:pt x="895606" y="0"/>
                      <a:pt x="1090987" y="195382"/>
                      <a:pt x="1090987" y="436392"/>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50" name="PA_ImportSvg_636990400565495009"/>
              <p:cNvSpPr/>
              <p:nvPr/>
            </p:nvSpPr>
            <p:spPr>
              <a:xfrm>
                <a:off x="1483830" y="829210"/>
                <a:ext cx="10037126" cy="11346395"/>
              </a:xfrm>
              <a:custGeom>
                <a:avLst/>
                <a:gdLst/>
                <a:ahLst/>
                <a:cxnLst/>
                <a:rect l="l" t="t" r="r" b="b"/>
                <a:pathLst>
                  <a:path w="10037126" h="11346395">
                    <a:moveTo>
                      <a:pt x="9160289" y="11346394"/>
                    </a:moveTo>
                    <a:lnTo>
                      <a:pt x="877061" y="11346394"/>
                    </a:lnTo>
                    <a:cubicBezTo>
                      <a:pt x="393364" y="11346394"/>
                      <a:pt x="1" y="10954955"/>
                      <a:pt x="1" y="10473596"/>
                    </a:cubicBezTo>
                    <a:lnTo>
                      <a:pt x="1" y="8683698"/>
                    </a:lnTo>
                    <a:cubicBezTo>
                      <a:pt x="39" y="8433491"/>
                      <a:pt x="107423" y="8195326"/>
                      <a:pt x="294906" y="8029635"/>
                    </a:cubicBezTo>
                    <a:cubicBezTo>
                      <a:pt x="302366" y="8023033"/>
                      <a:pt x="310033" y="8016639"/>
                      <a:pt x="317922" y="8010571"/>
                    </a:cubicBezTo>
                    <a:lnTo>
                      <a:pt x="2290869" y="6494589"/>
                    </a:lnTo>
                    <a:cubicBezTo>
                      <a:pt x="1892620" y="6003743"/>
                      <a:pt x="1633285" y="5561386"/>
                      <a:pt x="1569578" y="4661856"/>
                    </a:cubicBezTo>
                    <a:cubicBezTo>
                      <a:pt x="1550396" y="4392202"/>
                      <a:pt x="1428091" y="2139464"/>
                      <a:pt x="1503520" y="1204026"/>
                    </a:cubicBezTo>
                    <a:cubicBezTo>
                      <a:pt x="1557648" y="528871"/>
                      <a:pt x="2130836" y="0"/>
                      <a:pt x="2808239" y="0"/>
                    </a:cubicBezTo>
                    <a:lnTo>
                      <a:pt x="7284929" y="0"/>
                    </a:lnTo>
                    <a:cubicBezTo>
                      <a:pt x="7968297" y="0"/>
                      <a:pt x="8528918" y="513003"/>
                      <a:pt x="8589011" y="1193265"/>
                    </a:cubicBezTo>
                    <a:cubicBezTo>
                      <a:pt x="8671042" y="2118905"/>
                      <a:pt x="8546826" y="4355229"/>
                      <a:pt x="8515064" y="4674215"/>
                    </a:cubicBezTo>
                    <a:cubicBezTo>
                      <a:pt x="8412565" y="5703094"/>
                      <a:pt x="8139181" y="6133418"/>
                      <a:pt x="7781843" y="6533590"/>
                    </a:cubicBezTo>
                    <a:lnTo>
                      <a:pt x="9717284" y="8009623"/>
                    </a:lnTo>
                    <a:cubicBezTo>
                      <a:pt x="9725381" y="8015796"/>
                      <a:pt x="9733269" y="8022306"/>
                      <a:pt x="9740937" y="8029013"/>
                    </a:cubicBezTo>
                    <a:cubicBezTo>
                      <a:pt x="9929182" y="8194798"/>
                      <a:pt x="10037072" y="8433508"/>
                      <a:pt x="10037128" y="8684349"/>
                    </a:cubicBezTo>
                    <a:lnTo>
                      <a:pt x="10037128" y="10473623"/>
                    </a:lnTo>
                    <a:cubicBezTo>
                      <a:pt x="10037128" y="10954968"/>
                      <a:pt x="9643779" y="11346395"/>
                      <a:pt x="9160289" y="11346395"/>
                    </a:cubicBezTo>
                    <a:moveTo>
                      <a:pt x="873020" y="8684867"/>
                    </a:moveTo>
                    <a:lnTo>
                      <a:pt x="872812" y="10473609"/>
                    </a:lnTo>
                    <a:lnTo>
                      <a:pt x="9160302" y="10473609"/>
                    </a:lnTo>
                    <a:lnTo>
                      <a:pt x="9164357" y="8685622"/>
                    </a:lnTo>
                    <a:lnTo>
                      <a:pt x="6869655" y="6935556"/>
                    </a:lnTo>
                    <a:cubicBezTo>
                      <a:pt x="6771817" y="6860975"/>
                      <a:pt x="6710056" y="6748518"/>
                      <a:pt x="6699616" y="6625939"/>
                    </a:cubicBezTo>
                    <a:cubicBezTo>
                      <a:pt x="6689033" y="6503388"/>
                      <a:pt x="6730662" y="6382063"/>
                      <a:pt x="6814254" y="6291825"/>
                    </a:cubicBezTo>
                    <a:lnTo>
                      <a:pt x="6945721" y="6151728"/>
                    </a:lnTo>
                    <a:cubicBezTo>
                      <a:pt x="7351429" y="5721938"/>
                      <a:pt x="7554934" y="5506296"/>
                      <a:pt x="7646556" y="4587791"/>
                    </a:cubicBezTo>
                    <a:cubicBezTo>
                      <a:pt x="7680007" y="4251858"/>
                      <a:pt x="7792098" y="2087142"/>
                      <a:pt x="7719645" y="1270175"/>
                    </a:cubicBezTo>
                    <a:cubicBezTo>
                      <a:pt x="7699618" y="1043564"/>
                      <a:pt x="7512736" y="872771"/>
                      <a:pt x="7284955" y="872771"/>
                    </a:cubicBezTo>
                    <a:lnTo>
                      <a:pt x="2808239" y="872771"/>
                    </a:lnTo>
                    <a:cubicBezTo>
                      <a:pt x="2582577" y="872771"/>
                      <a:pt x="2391445" y="1048996"/>
                      <a:pt x="2373329" y="1274009"/>
                    </a:cubicBezTo>
                    <a:cubicBezTo>
                      <a:pt x="2302799" y="2150211"/>
                      <a:pt x="2424260" y="4375241"/>
                      <a:pt x="2440232" y="4600046"/>
                    </a:cubicBezTo>
                    <a:cubicBezTo>
                      <a:pt x="2496492" y="5394426"/>
                      <a:pt x="2705740" y="5640323"/>
                      <a:pt x="3211596" y="6234408"/>
                    </a:cubicBezTo>
                    <a:lnTo>
                      <a:pt x="3250597" y="6280115"/>
                    </a:lnTo>
                    <a:cubicBezTo>
                      <a:pt x="3328024" y="6371152"/>
                      <a:pt x="3364759" y="6489943"/>
                      <a:pt x="3352238" y="6608796"/>
                    </a:cubicBezTo>
                    <a:cubicBezTo>
                      <a:pt x="3339658" y="6727642"/>
                      <a:pt x="3278886" y="6836127"/>
                      <a:pt x="3184109" y="6908925"/>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51" name="组合 650"/>
            <p:cNvGrpSpPr/>
            <p:nvPr>
              <p:custDataLst>
                <p:tags r:id="rId34"/>
              </p:custDataLst>
            </p:nvPr>
          </p:nvGrpSpPr>
          <p:grpSpPr>
            <a:xfrm rot="21228007">
              <a:off x="1434451" y="687113"/>
              <a:ext cx="753384" cy="700103"/>
              <a:chOff x="597472" y="474264"/>
              <a:chExt cx="12696587" cy="11798655"/>
            </a:xfrm>
            <a:solidFill>
              <a:srgbClr val="2A69A2"/>
            </a:solidFill>
          </p:grpSpPr>
          <p:sp>
            <p:nvSpPr>
              <p:cNvPr id="652" name="任意多边形: 形状 651"/>
              <p:cNvSpPr/>
              <p:nvPr/>
            </p:nvSpPr>
            <p:spPr>
              <a:xfrm>
                <a:off x="4506695" y="2553041"/>
                <a:ext cx="5353999" cy="2614484"/>
              </a:xfrm>
              <a:custGeom>
                <a:avLst/>
                <a:gdLst/>
                <a:ahLst/>
                <a:cxnLst/>
                <a:rect l="0" t="0" r="0" b="0"/>
                <a:pathLst>
                  <a:path w="5353998" h="2614482">
                    <a:moveTo>
                      <a:pt x="4600099" y="2534348"/>
                    </a:moveTo>
                    <a:lnTo>
                      <a:pt x="349553" y="1114900"/>
                    </a:lnTo>
                    <a:cubicBezTo>
                      <a:pt x="120642" y="1034780"/>
                      <a:pt x="0" y="784269"/>
                      <a:pt x="80094" y="555344"/>
                    </a:cubicBezTo>
                    <a:lnTo>
                      <a:pt x="274410" y="0"/>
                    </a:lnTo>
                    <a:lnTo>
                      <a:pt x="5353997" y="1709596"/>
                    </a:lnTo>
                    <a:lnTo>
                      <a:pt x="5159707" y="2264876"/>
                    </a:lnTo>
                    <a:cubicBezTo>
                      <a:pt x="5079600" y="2493826"/>
                      <a:pt x="4829051" y="2614481"/>
                      <a:pt x="4600100" y="2534348"/>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53" name="PA_ImportSvg_636990400564195016"/>
              <p:cNvSpPr/>
              <p:nvPr/>
            </p:nvSpPr>
            <p:spPr>
              <a:xfrm>
                <a:off x="597472" y="474264"/>
                <a:ext cx="12696587" cy="11798655"/>
              </a:xfrm>
              <a:custGeom>
                <a:avLst/>
                <a:gdLst/>
                <a:ahLst/>
                <a:cxnLst/>
                <a:rect l="l" t="t" r="r" b="b"/>
                <a:pathLst>
                  <a:path w="12696587" h="11798655">
                    <a:moveTo>
                      <a:pt x="3841641" y="11749348"/>
                    </a:moveTo>
                    <a:cubicBezTo>
                      <a:pt x="3643283" y="11749348"/>
                      <a:pt x="3454152" y="11691451"/>
                      <a:pt x="3282384" y="11576722"/>
                    </a:cubicBezTo>
                    <a:cubicBezTo>
                      <a:pt x="2442869" y="11016179"/>
                      <a:pt x="2256299" y="9234208"/>
                      <a:pt x="2125715" y="7300639"/>
                    </a:cubicBezTo>
                    <a:cubicBezTo>
                      <a:pt x="2104051" y="6978767"/>
                      <a:pt x="2085181" y="6700757"/>
                      <a:pt x="2063633" y="6560401"/>
                    </a:cubicBezTo>
                    <a:cubicBezTo>
                      <a:pt x="2023320" y="6297505"/>
                      <a:pt x="1809315" y="5946795"/>
                      <a:pt x="1582860" y="5575487"/>
                    </a:cubicBezTo>
                    <a:cubicBezTo>
                      <a:pt x="952528" y="4542332"/>
                      <a:pt x="0" y="2981124"/>
                      <a:pt x="1790861" y="1189068"/>
                    </a:cubicBezTo>
                    <a:cubicBezTo>
                      <a:pt x="2974236" y="5263"/>
                      <a:pt x="4081586" y="421915"/>
                      <a:pt x="4971928" y="756223"/>
                    </a:cubicBezTo>
                    <a:cubicBezTo>
                      <a:pt x="5392647" y="914371"/>
                      <a:pt x="5789999" y="1063721"/>
                      <a:pt x="6181776" y="1063721"/>
                    </a:cubicBezTo>
                    <a:cubicBezTo>
                      <a:pt x="6568836" y="1063721"/>
                      <a:pt x="6999419" y="918231"/>
                      <a:pt x="7455318" y="764255"/>
                    </a:cubicBezTo>
                    <a:cubicBezTo>
                      <a:pt x="8463170" y="423734"/>
                      <a:pt x="9717192" y="0"/>
                      <a:pt x="10905610" y="1189055"/>
                    </a:cubicBezTo>
                    <a:cubicBezTo>
                      <a:pt x="12696587" y="2981097"/>
                      <a:pt x="11744059" y="4542422"/>
                      <a:pt x="11113610" y="5575474"/>
                    </a:cubicBezTo>
                    <a:cubicBezTo>
                      <a:pt x="10887168" y="5946770"/>
                      <a:pt x="10673163" y="6297479"/>
                      <a:pt x="10632836" y="6560388"/>
                    </a:cubicBezTo>
                    <a:cubicBezTo>
                      <a:pt x="10611393" y="6700732"/>
                      <a:pt x="10592523" y="6978755"/>
                      <a:pt x="10570859" y="7300627"/>
                    </a:cubicBezTo>
                    <a:cubicBezTo>
                      <a:pt x="10440262" y="9233988"/>
                      <a:pt x="10253704" y="11015959"/>
                      <a:pt x="9414190" y="11576710"/>
                    </a:cubicBezTo>
                    <a:cubicBezTo>
                      <a:pt x="9139923" y="11760058"/>
                      <a:pt x="8820624" y="11798655"/>
                      <a:pt x="8491033" y="11686929"/>
                    </a:cubicBezTo>
                    <a:cubicBezTo>
                      <a:pt x="8015406" y="11526532"/>
                      <a:pt x="7740502" y="10867570"/>
                      <a:pt x="7255881" y="9618903"/>
                    </a:cubicBezTo>
                    <a:cubicBezTo>
                      <a:pt x="7006709" y="8976876"/>
                      <a:pt x="6493563" y="7654235"/>
                      <a:pt x="6185194" y="7511850"/>
                    </a:cubicBezTo>
                    <a:cubicBezTo>
                      <a:pt x="5903857" y="7673105"/>
                      <a:pt x="5512288" y="8947075"/>
                      <a:pt x="5322299" y="9565723"/>
                    </a:cubicBezTo>
                    <a:cubicBezTo>
                      <a:pt x="4929236" y="10844620"/>
                      <a:pt x="4701286" y="11519670"/>
                      <a:pt x="4205086" y="11687150"/>
                    </a:cubicBezTo>
                    <a:cubicBezTo>
                      <a:pt x="4082027" y="11728763"/>
                      <a:pt x="3960229" y="11749348"/>
                      <a:pt x="3841640" y="11749348"/>
                    </a:cubicBezTo>
                    <a:moveTo>
                      <a:pt x="3511413" y="1280430"/>
                    </a:moveTo>
                    <a:cubicBezTo>
                      <a:pt x="3153087" y="1280430"/>
                      <a:pt x="2803560" y="1418317"/>
                      <a:pt x="2411991" y="1809977"/>
                    </a:cubicBezTo>
                    <a:cubicBezTo>
                      <a:pt x="1109507" y="3113319"/>
                      <a:pt x="1703710" y="4087083"/>
                      <a:pt x="2332651" y="5118093"/>
                    </a:cubicBezTo>
                    <a:cubicBezTo>
                      <a:pt x="2606268" y="5566585"/>
                      <a:pt x="2864888" y="5990319"/>
                      <a:pt x="2931792" y="6427231"/>
                    </a:cubicBezTo>
                    <a:cubicBezTo>
                      <a:pt x="2959031" y="6604458"/>
                      <a:pt x="2978110" y="6885587"/>
                      <a:pt x="3002126" y="7241443"/>
                    </a:cubicBezTo>
                    <a:cubicBezTo>
                      <a:pt x="3061739" y="8127068"/>
                      <a:pt x="3220641" y="10479224"/>
                      <a:pt x="3770241" y="10846335"/>
                    </a:cubicBezTo>
                    <a:cubicBezTo>
                      <a:pt x="3798976" y="10865426"/>
                      <a:pt x="3827930" y="10879579"/>
                      <a:pt x="3891832" y="10864347"/>
                    </a:cubicBezTo>
                    <a:cubicBezTo>
                      <a:pt x="4060169" y="10682937"/>
                      <a:pt x="4313409" y="9858640"/>
                      <a:pt x="4482604" y="9307752"/>
                    </a:cubicBezTo>
                    <a:cubicBezTo>
                      <a:pt x="4906117" y="7929995"/>
                      <a:pt x="5306043" y="6628369"/>
                      <a:pt x="6181803" y="6628369"/>
                    </a:cubicBezTo>
                    <a:cubicBezTo>
                      <a:pt x="7037615" y="6628369"/>
                      <a:pt x="7518168" y="7866952"/>
                      <a:pt x="8074851" y="9301112"/>
                    </a:cubicBezTo>
                    <a:cubicBezTo>
                      <a:pt x="8291221" y="9859289"/>
                      <a:pt x="8616094" y="10696023"/>
                      <a:pt x="8797934" y="10862645"/>
                    </a:cubicBezTo>
                    <a:cubicBezTo>
                      <a:pt x="8866124" y="10880878"/>
                      <a:pt x="8896795" y="10866297"/>
                      <a:pt x="8926166" y="10846348"/>
                    </a:cubicBezTo>
                    <a:cubicBezTo>
                      <a:pt x="9475988" y="10479237"/>
                      <a:pt x="9634876" y="8126860"/>
                      <a:pt x="9694489" y="7241456"/>
                    </a:cubicBezTo>
                    <a:cubicBezTo>
                      <a:pt x="9718505" y="6885600"/>
                      <a:pt x="9737596" y="6604471"/>
                      <a:pt x="9764823" y="6427244"/>
                    </a:cubicBezTo>
                    <a:cubicBezTo>
                      <a:pt x="9831727" y="5990332"/>
                      <a:pt x="10090334" y="5566598"/>
                      <a:pt x="10363964" y="5118107"/>
                    </a:cubicBezTo>
                    <a:cubicBezTo>
                      <a:pt x="10992905" y="4087200"/>
                      <a:pt x="11586900" y="3113332"/>
                      <a:pt x="10284195" y="1809887"/>
                    </a:cubicBezTo>
                    <a:cubicBezTo>
                      <a:pt x="9520797" y="1045619"/>
                      <a:pt x="8818508" y="1230681"/>
                      <a:pt x="7736461" y="1596402"/>
                    </a:cubicBezTo>
                    <a:cubicBezTo>
                      <a:pt x="7233386" y="1766337"/>
                      <a:pt x="6713378" y="1942069"/>
                      <a:pt x="6181790" y="1942069"/>
                    </a:cubicBezTo>
                    <a:cubicBezTo>
                      <a:pt x="5630474" y="1942069"/>
                      <a:pt x="5138550" y="1757227"/>
                      <a:pt x="4662936" y="1578493"/>
                    </a:cubicBezTo>
                    <a:cubicBezTo>
                      <a:pt x="4236850" y="1418422"/>
                      <a:pt x="3869739" y="1280430"/>
                      <a:pt x="3511414" y="1280430"/>
                    </a:cubicBezTo>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54" name="任意多边形: 形状 653"/>
              <p:cNvSpPr/>
              <p:nvPr/>
            </p:nvSpPr>
            <p:spPr>
              <a:xfrm>
                <a:off x="4030770" y="2553043"/>
                <a:ext cx="5353999" cy="2614484"/>
              </a:xfrm>
              <a:custGeom>
                <a:avLst/>
                <a:gdLst/>
                <a:ahLst/>
                <a:cxnLst/>
                <a:rect l="0" t="0" r="0" b="0"/>
                <a:pathLst>
                  <a:path w="5353997" h="2614482">
                    <a:moveTo>
                      <a:pt x="194290" y="2264876"/>
                    </a:moveTo>
                    <a:lnTo>
                      <a:pt x="0" y="1709596"/>
                    </a:lnTo>
                    <a:lnTo>
                      <a:pt x="5079586" y="0"/>
                    </a:lnTo>
                    <a:lnTo>
                      <a:pt x="5273902" y="555344"/>
                    </a:lnTo>
                    <a:cubicBezTo>
                      <a:pt x="5353996" y="784268"/>
                      <a:pt x="5233367" y="1034779"/>
                      <a:pt x="5004443" y="1114899"/>
                    </a:cubicBezTo>
                    <a:lnTo>
                      <a:pt x="753884" y="2534348"/>
                    </a:lnTo>
                    <a:cubicBezTo>
                      <a:pt x="524947" y="2614481"/>
                      <a:pt x="274397" y="2493826"/>
                      <a:pt x="194290" y="2264876"/>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sp>
          <p:nvSpPr>
            <p:cNvPr id="192" name="任意多边形: 形状 191"/>
            <p:cNvSpPr/>
            <p:nvPr>
              <p:custDataLst>
                <p:tags r:id="rId35"/>
              </p:custDataLst>
            </p:nvPr>
          </p:nvSpPr>
          <p:spPr>
            <a:xfrm rot="16200000">
              <a:off x="26280" y="-1"/>
              <a:ext cx="185789" cy="185789"/>
            </a:xfrm>
            <a:custGeom>
              <a:avLst/>
              <a:gdLst>
                <a:gd name="connsiteX0" fmla="*/ 185789 w 185789"/>
                <a:gd name="connsiteY0" fmla="*/ 119357 h 185789"/>
                <a:gd name="connsiteX1" fmla="*/ 185789 w 185789"/>
                <a:gd name="connsiteY1" fmla="*/ 185789 h 185789"/>
                <a:gd name="connsiteX2" fmla="*/ 0 w 185789"/>
                <a:gd name="connsiteY2" fmla="*/ 0 h 185789"/>
                <a:gd name="connsiteX3" fmla="*/ 66432 w 185789"/>
                <a:gd name="connsiteY3" fmla="*/ 0 h 185789"/>
              </a:gdLst>
              <a:ahLst/>
              <a:cxnLst>
                <a:cxn ang="0">
                  <a:pos x="connsiteX0" y="connsiteY0"/>
                </a:cxn>
                <a:cxn ang="0">
                  <a:pos x="connsiteX1" y="connsiteY1"/>
                </a:cxn>
                <a:cxn ang="0">
                  <a:pos x="connsiteX2" y="connsiteY2"/>
                </a:cxn>
                <a:cxn ang="0">
                  <a:pos x="connsiteX3" y="connsiteY3"/>
                </a:cxn>
              </a:cxnLst>
              <a:rect l="l" t="t" r="r" b="b"/>
              <a:pathLst>
                <a:path w="185789" h="185789">
                  <a:moveTo>
                    <a:pt x="185789" y="119357"/>
                  </a:moveTo>
                  <a:lnTo>
                    <a:pt x="185789" y="185789"/>
                  </a:lnTo>
                  <a:lnTo>
                    <a:pt x="0" y="0"/>
                  </a:lnTo>
                  <a:lnTo>
                    <a:pt x="66432" y="0"/>
                  </a:lnTo>
                  <a:close/>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90" name="任意多边形: 形状 189"/>
            <p:cNvSpPr/>
            <p:nvPr>
              <p:custDataLst>
                <p:tags r:id="rId36"/>
              </p:custDataLst>
            </p:nvPr>
          </p:nvSpPr>
          <p:spPr>
            <a:xfrm rot="16200000">
              <a:off x="-394" y="26685"/>
              <a:ext cx="499318" cy="445946"/>
            </a:xfrm>
            <a:custGeom>
              <a:avLst/>
              <a:gdLst>
                <a:gd name="connsiteX0" fmla="*/ 499318 w 499318"/>
                <a:gd name="connsiteY0" fmla="*/ 67767 h 445946"/>
                <a:gd name="connsiteX1" fmla="*/ 499318 w 499318"/>
                <a:gd name="connsiteY1" fmla="*/ 133664 h 445946"/>
                <a:gd name="connsiteX2" fmla="*/ 455833 w 499318"/>
                <a:gd name="connsiteY2" fmla="*/ 175979 h 445946"/>
                <a:gd name="connsiteX3" fmla="*/ 322409 w 499318"/>
                <a:gd name="connsiteY3" fmla="*/ 302855 h 445946"/>
                <a:gd name="connsiteX4" fmla="*/ 276089 w 499318"/>
                <a:gd name="connsiteY4" fmla="*/ 346726 h 445946"/>
                <a:gd name="connsiteX5" fmla="*/ 169885 w 499318"/>
                <a:gd name="connsiteY5" fmla="*/ 369184 h 445946"/>
                <a:gd name="connsiteX6" fmla="*/ 161862 w 499318"/>
                <a:gd name="connsiteY6" fmla="*/ 376978 h 445946"/>
                <a:gd name="connsiteX7" fmla="*/ 55685 w 499318"/>
                <a:gd name="connsiteY7" fmla="*/ 445946 h 445946"/>
                <a:gd name="connsiteX8" fmla="*/ 54263 w 499318"/>
                <a:gd name="connsiteY8" fmla="*/ 445929 h 445946"/>
                <a:gd name="connsiteX9" fmla="*/ 17836 w 499318"/>
                <a:gd name="connsiteY9" fmla="*/ 429005 h 445946"/>
                <a:gd name="connsiteX10" fmla="*/ 73246 w 499318"/>
                <a:gd name="connsiteY10" fmla="*/ 273830 h 445946"/>
                <a:gd name="connsiteX11" fmla="*/ 73172 w 499318"/>
                <a:gd name="connsiteY11" fmla="*/ 273492 h 445946"/>
                <a:gd name="connsiteX12" fmla="*/ 95515 w 499318"/>
                <a:gd name="connsiteY12" fmla="*/ 178012 h 445946"/>
                <a:gd name="connsiteX13" fmla="*/ 240395 w 499318"/>
                <a:gd name="connsiteY13" fmla="*/ 36558 h 445946"/>
                <a:gd name="connsiteX14" fmla="*/ 278660 w 499318"/>
                <a:gd name="connsiteY14" fmla="*/ 0 h 445946"/>
                <a:gd name="connsiteX15" fmla="*/ 346657 w 499318"/>
                <a:gd name="connsiteY15" fmla="*/ 0 h 445946"/>
                <a:gd name="connsiteX16" fmla="*/ 272833 w 499318"/>
                <a:gd name="connsiteY16" fmla="*/ 70535 h 445946"/>
                <a:gd name="connsiteX17" fmla="*/ 128730 w 499318"/>
                <a:gd name="connsiteY17" fmla="*/ 211229 h 445946"/>
                <a:gd name="connsiteX18" fmla="*/ 118993 w 499318"/>
                <a:gd name="connsiteY18" fmla="*/ 263135 h 445946"/>
                <a:gd name="connsiteX19" fmla="*/ 113941 w 499318"/>
                <a:gd name="connsiteY19" fmla="*/ 299253 h 445946"/>
                <a:gd name="connsiteX20" fmla="*/ 52360 w 499318"/>
                <a:gd name="connsiteY20" fmla="*/ 397142 h 445946"/>
                <a:gd name="connsiteX21" fmla="*/ 55531 w 499318"/>
                <a:gd name="connsiteY21" fmla="*/ 398966 h 445946"/>
                <a:gd name="connsiteX22" fmla="*/ 129104 w 499318"/>
                <a:gd name="connsiteY22" fmla="*/ 343298 h 445946"/>
                <a:gd name="connsiteX23" fmla="*/ 146515 w 499318"/>
                <a:gd name="connsiteY23" fmla="*/ 326535 h 445946"/>
                <a:gd name="connsiteX24" fmla="*/ 186826 w 499318"/>
                <a:gd name="connsiteY24" fmla="*/ 325227 h 445946"/>
                <a:gd name="connsiteX25" fmla="*/ 243653 w 499318"/>
                <a:gd name="connsiteY25" fmla="*/ 312742 h 445946"/>
                <a:gd name="connsiteX26" fmla="*/ 290145 w 499318"/>
                <a:gd name="connsiteY26" fmla="*/ 268704 h 445946"/>
                <a:gd name="connsiteX27" fmla="*/ 490422 w 499318"/>
                <a:gd name="connsiteY27" fmla="*/ 76779 h 44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9318" h="445946">
                  <a:moveTo>
                    <a:pt x="499318" y="67767"/>
                  </a:moveTo>
                  <a:lnTo>
                    <a:pt x="499318" y="133664"/>
                  </a:lnTo>
                  <a:lnTo>
                    <a:pt x="455833" y="175979"/>
                  </a:lnTo>
                  <a:cubicBezTo>
                    <a:pt x="408399" y="221607"/>
                    <a:pt x="359207" y="268087"/>
                    <a:pt x="322409" y="302855"/>
                  </a:cubicBezTo>
                  <a:cubicBezTo>
                    <a:pt x="303244" y="320965"/>
                    <a:pt x="287180" y="336135"/>
                    <a:pt x="276089" y="346726"/>
                  </a:cubicBezTo>
                  <a:cubicBezTo>
                    <a:pt x="227962" y="392646"/>
                    <a:pt x="188873" y="378004"/>
                    <a:pt x="169885" y="369184"/>
                  </a:cubicBezTo>
                  <a:cubicBezTo>
                    <a:pt x="167235" y="371747"/>
                    <a:pt x="164551" y="374351"/>
                    <a:pt x="161862" y="376978"/>
                  </a:cubicBezTo>
                  <a:cubicBezTo>
                    <a:pt x="126981" y="410894"/>
                    <a:pt x="90937" y="445946"/>
                    <a:pt x="55685" y="445946"/>
                  </a:cubicBezTo>
                  <a:cubicBezTo>
                    <a:pt x="55209" y="445946"/>
                    <a:pt x="54739" y="445940"/>
                    <a:pt x="54263" y="445929"/>
                  </a:cubicBezTo>
                  <a:cubicBezTo>
                    <a:pt x="40305" y="445550"/>
                    <a:pt x="27705" y="439701"/>
                    <a:pt x="17836" y="429005"/>
                  </a:cubicBezTo>
                  <a:cubicBezTo>
                    <a:pt x="-26105" y="381405"/>
                    <a:pt x="18341" y="331328"/>
                    <a:pt x="73246" y="273830"/>
                  </a:cubicBezTo>
                  <a:cubicBezTo>
                    <a:pt x="73223" y="273715"/>
                    <a:pt x="73194" y="273607"/>
                    <a:pt x="73172" y="273492"/>
                  </a:cubicBezTo>
                  <a:cubicBezTo>
                    <a:pt x="68796" y="254126"/>
                    <a:pt x="59689" y="213838"/>
                    <a:pt x="95515" y="178012"/>
                  </a:cubicBezTo>
                  <a:cubicBezTo>
                    <a:pt x="122354" y="151170"/>
                    <a:pt x="179876" y="94877"/>
                    <a:pt x="240395" y="36558"/>
                  </a:cubicBezTo>
                  <a:lnTo>
                    <a:pt x="278660" y="0"/>
                  </a:lnTo>
                  <a:lnTo>
                    <a:pt x="346657" y="0"/>
                  </a:lnTo>
                  <a:lnTo>
                    <a:pt x="272833" y="70535"/>
                  </a:lnTo>
                  <a:cubicBezTo>
                    <a:pt x="212660" y="128525"/>
                    <a:pt x="155443" y="184519"/>
                    <a:pt x="128730" y="211229"/>
                  </a:cubicBezTo>
                  <a:cubicBezTo>
                    <a:pt x="112512" y="227452"/>
                    <a:pt x="114588" y="243648"/>
                    <a:pt x="118993" y="263135"/>
                  </a:cubicBezTo>
                  <a:cubicBezTo>
                    <a:pt x="121505" y="274249"/>
                    <a:pt x="124630" y="288082"/>
                    <a:pt x="113941" y="299253"/>
                  </a:cubicBezTo>
                  <a:cubicBezTo>
                    <a:pt x="55898" y="359883"/>
                    <a:pt x="38865" y="382524"/>
                    <a:pt x="52360" y="397142"/>
                  </a:cubicBezTo>
                  <a:cubicBezTo>
                    <a:pt x="54006" y="398925"/>
                    <a:pt x="54745" y="398943"/>
                    <a:pt x="55531" y="398966"/>
                  </a:cubicBezTo>
                  <a:cubicBezTo>
                    <a:pt x="71268" y="399625"/>
                    <a:pt x="106130" y="365641"/>
                    <a:pt x="129104" y="343298"/>
                  </a:cubicBezTo>
                  <a:cubicBezTo>
                    <a:pt x="135011" y="337557"/>
                    <a:pt x="140832" y="331891"/>
                    <a:pt x="146515" y="326535"/>
                  </a:cubicBezTo>
                  <a:cubicBezTo>
                    <a:pt x="160984" y="312898"/>
                    <a:pt x="178441" y="321224"/>
                    <a:pt x="186826" y="325227"/>
                  </a:cubicBezTo>
                  <a:cubicBezTo>
                    <a:pt x="201174" y="332069"/>
                    <a:pt x="215999" y="339140"/>
                    <a:pt x="243653" y="312742"/>
                  </a:cubicBezTo>
                  <a:cubicBezTo>
                    <a:pt x="254784" y="302115"/>
                    <a:pt x="270905" y="286884"/>
                    <a:pt x="290145" y="268704"/>
                  </a:cubicBezTo>
                  <a:cubicBezTo>
                    <a:pt x="345080" y="216802"/>
                    <a:pt x="427773" y="138670"/>
                    <a:pt x="490422" y="76779"/>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62" name="任意多边形: 形状 661"/>
            <p:cNvSpPr/>
            <p:nvPr>
              <p:custDataLst>
                <p:tags r:id="rId37"/>
              </p:custDataLst>
            </p:nvPr>
          </p:nvSpPr>
          <p:spPr>
            <a:xfrm rot="16200000">
              <a:off x="173332" y="158935"/>
              <a:ext cx="130063" cy="126399"/>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64" name="任意多边形: 形状 663"/>
            <p:cNvSpPr/>
            <p:nvPr>
              <p:custDataLst>
                <p:tags r:id="rId38"/>
              </p:custDataLst>
            </p:nvPr>
          </p:nvSpPr>
          <p:spPr>
            <a:xfrm rot="16577605">
              <a:off x="1178481" y="200414"/>
              <a:ext cx="63058" cy="227010"/>
            </a:xfrm>
            <a:custGeom>
              <a:avLst/>
              <a:gdLst/>
              <a:ahLst/>
              <a:cxnLst/>
              <a:rect l="0" t="0" r="0" b="0"/>
              <a:pathLst>
                <a:path w="1091001" h="3927610">
                  <a:moveTo>
                    <a:pt x="741876" y="3927609"/>
                  </a:moveTo>
                  <a:lnTo>
                    <a:pt x="0" y="3927609"/>
                  </a:lnTo>
                  <a:lnTo>
                    <a:pt x="0" y="0"/>
                  </a:lnTo>
                  <a:lnTo>
                    <a:pt x="741876" y="0"/>
                  </a:lnTo>
                  <a:cubicBezTo>
                    <a:pt x="934684" y="0"/>
                    <a:pt x="1091000" y="195382"/>
                    <a:pt x="1091000" y="436405"/>
                  </a:cubicBezTo>
                  <a:lnTo>
                    <a:pt x="1091000" y="3491216"/>
                  </a:lnTo>
                  <a:cubicBezTo>
                    <a:pt x="1091000" y="3732227"/>
                    <a:pt x="934685" y="3927608"/>
                    <a:pt x="741876" y="3927608"/>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65" name="任意多边形: 形状 664"/>
            <p:cNvSpPr/>
            <p:nvPr>
              <p:custDataLst>
                <p:tags r:id="rId39"/>
              </p:custDataLst>
            </p:nvPr>
          </p:nvSpPr>
          <p:spPr>
            <a:xfrm rot="16577605">
              <a:off x="824148" y="163720"/>
              <a:ext cx="253342" cy="50447"/>
            </a:xfrm>
            <a:custGeom>
              <a:avLst/>
              <a:gdLst/>
              <a:ahLst/>
              <a:cxnLst/>
              <a:rect l="0" t="0" r="0" b="0"/>
              <a:pathLst>
                <a:path w="4383197" h="872811">
                  <a:moveTo>
                    <a:pt x="3946777" y="872810"/>
                  </a:moveTo>
                  <a:lnTo>
                    <a:pt x="436405" y="872810"/>
                  </a:lnTo>
                  <a:cubicBezTo>
                    <a:pt x="195407" y="872810"/>
                    <a:pt x="0" y="677416"/>
                    <a:pt x="0" y="436405"/>
                  </a:cubicBezTo>
                  <a:cubicBezTo>
                    <a:pt x="0" y="195395"/>
                    <a:pt x="195394" y="0"/>
                    <a:pt x="436405" y="0"/>
                  </a:cubicBezTo>
                  <a:lnTo>
                    <a:pt x="3946791" y="0"/>
                  </a:lnTo>
                  <a:cubicBezTo>
                    <a:pt x="4187788" y="0"/>
                    <a:pt x="4383196" y="195395"/>
                    <a:pt x="4383196" y="436405"/>
                  </a:cubicBezTo>
                  <a:cubicBezTo>
                    <a:pt x="4383196" y="677416"/>
                    <a:pt x="4187788" y="872810"/>
                    <a:pt x="3946777" y="872810"/>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81" name="任意多边形: 形状 180"/>
            <p:cNvSpPr/>
            <p:nvPr>
              <p:custDataLst>
                <p:tags r:id="rId40"/>
              </p:custDataLst>
            </p:nvPr>
          </p:nvSpPr>
          <p:spPr>
            <a:xfrm rot="16577605">
              <a:off x="899612" y="-128089"/>
              <a:ext cx="472647" cy="655806"/>
            </a:xfrm>
            <a:custGeom>
              <a:avLst/>
              <a:gdLst>
                <a:gd name="connsiteX0" fmla="*/ 454020 w 472647"/>
                <a:gd name="connsiteY0" fmla="*/ 655806 h 655806"/>
                <a:gd name="connsiteX1" fmla="*/ 454020 w 472647"/>
                <a:gd name="connsiteY1" fmla="*/ 655806 h 655806"/>
                <a:gd name="connsiteX2" fmla="*/ 454020 w 472647"/>
                <a:gd name="connsiteY2" fmla="*/ 655806 h 655806"/>
                <a:gd name="connsiteX3" fmla="*/ 404360 w 472647"/>
                <a:gd name="connsiteY3" fmla="*/ 28886 h 655806"/>
                <a:gd name="connsiteX4" fmla="*/ 422623 w 472647"/>
                <a:gd name="connsiteY4" fmla="*/ 194483 h 655806"/>
                <a:gd name="connsiteX5" fmla="*/ 391627 w 472647"/>
                <a:gd name="connsiteY5" fmla="*/ 162431 h 655806"/>
                <a:gd name="connsiteX6" fmla="*/ 384533 w 472647"/>
                <a:gd name="connsiteY6" fmla="*/ 144899 h 655806"/>
                <a:gd name="connsiteX7" fmla="*/ 384533 w 472647"/>
                <a:gd name="connsiteY7" fmla="*/ 100894 h 655806"/>
                <a:gd name="connsiteX8" fmla="*/ 334087 w 472647"/>
                <a:gd name="connsiteY8" fmla="*/ 50447 h 655806"/>
                <a:gd name="connsiteX9" fmla="*/ 193720 w 472647"/>
                <a:gd name="connsiteY9" fmla="*/ 50447 h 655806"/>
                <a:gd name="connsiteX10" fmla="*/ 143274 w 472647"/>
                <a:gd name="connsiteY10" fmla="*/ 100894 h 655806"/>
                <a:gd name="connsiteX11" fmla="*/ 143274 w 472647"/>
                <a:gd name="connsiteY11" fmla="*/ 144899 h 655806"/>
                <a:gd name="connsiteX12" fmla="*/ 136352 w 472647"/>
                <a:gd name="connsiteY12" fmla="*/ 162252 h 655806"/>
                <a:gd name="connsiteX13" fmla="*/ 50459 w 472647"/>
                <a:gd name="connsiteY13" fmla="*/ 252874 h 655806"/>
                <a:gd name="connsiteX14" fmla="*/ 50447 w 472647"/>
                <a:gd name="connsiteY14" fmla="*/ 252886 h 655806"/>
                <a:gd name="connsiteX15" fmla="*/ 50447 w 472647"/>
                <a:gd name="connsiteY15" fmla="*/ 580136 h 655806"/>
                <a:gd name="connsiteX16" fmla="*/ 75671 w 472647"/>
                <a:gd name="connsiteY16" fmla="*/ 605360 h 655806"/>
                <a:gd name="connsiteX17" fmla="*/ 454021 w 472647"/>
                <a:gd name="connsiteY17" fmla="*/ 605360 h 655806"/>
                <a:gd name="connsiteX18" fmla="*/ 467327 w 472647"/>
                <a:gd name="connsiteY18" fmla="*/ 599840 h 655806"/>
                <a:gd name="connsiteX19" fmla="*/ 472647 w 472647"/>
                <a:gd name="connsiteY19" fmla="*/ 648079 h 655806"/>
                <a:gd name="connsiteX20" fmla="*/ 454020 w 472647"/>
                <a:gd name="connsiteY20" fmla="*/ 655806 h 655806"/>
                <a:gd name="connsiteX21" fmla="*/ 75670 w 472647"/>
                <a:gd name="connsiteY21" fmla="*/ 655806 h 655806"/>
                <a:gd name="connsiteX22" fmla="*/ 0 w 472647"/>
                <a:gd name="connsiteY22" fmla="*/ 580136 h 655806"/>
                <a:gd name="connsiteX23" fmla="*/ 0 w 472647"/>
                <a:gd name="connsiteY23" fmla="*/ 252886 h 655806"/>
                <a:gd name="connsiteX24" fmla="*/ 13806 w 472647"/>
                <a:gd name="connsiteY24" fmla="*/ 218204 h 655806"/>
                <a:gd name="connsiteX25" fmla="*/ 13831 w 472647"/>
                <a:gd name="connsiteY25" fmla="*/ 218185 h 655806"/>
                <a:gd name="connsiteX26" fmla="*/ 92826 w 472647"/>
                <a:gd name="connsiteY26" fmla="*/ 134842 h 655806"/>
                <a:gd name="connsiteX27" fmla="*/ 92826 w 472647"/>
                <a:gd name="connsiteY27" fmla="*/ 100894 h 655806"/>
                <a:gd name="connsiteX28" fmla="*/ 193720 w 472647"/>
                <a:gd name="connsiteY28" fmla="*/ 0 h 655806"/>
                <a:gd name="connsiteX29" fmla="*/ 334087 w 472647"/>
                <a:gd name="connsiteY29" fmla="*/ 0 h 655806"/>
                <a:gd name="connsiteX30" fmla="*/ 373321 w 472647"/>
                <a:gd name="connsiteY30" fmla="*/ 7941 h 65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2647" h="655806">
                  <a:moveTo>
                    <a:pt x="454020" y="655806"/>
                  </a:moveTo>
                  <a:lnTo>
                    <a:pt x="454020" y="655806"/>
                  </a:lnTo>
                  <a:lnTo>
                    <a:pt x="454020" y="655806"/>
                  </a:lnTo>
                  <a:close/>
                  <a:moveTo>
                    <a:pt x="404360" y="28886"/>
                  </a:moveTo>
                  <a:lnTo>
                    <a:pt x="422623" y="194483"/>
                  </a:lnTo>
                  <a:lnTo>
                    <a:pt x="391627" y="162431"/>
                  </a:lnTo>
                  <a:cubicBezTo>
                    <a:pt x="387073" y="157731"/>
                    <a:pt x="384529" y="151443"/>
                    <a:pt x="384533" y="144899"/>
                  </a:cubicBezTo>
                  <a:lnTo>
                    <a:pt x="384533" y="100894"/>
                  </a:lnTo>
                  <a:cubicBezTo>
                    <a:pt x="384533" y="73078"/>
                    <a:pt x="361908" y="50447"/>
                    <a:pt x="334087" y="50447"/>
                  </a:cubicBezTo>
                  <a:lnTo>
                    <a:pt x="193720" y="50447"/>
                  </a:lnTo>
                  <a:cubicBezTo>
                    <a:pt x="165898" y="50447"/>
                    <a:pt x="143274" y="73078"/>
                    <a:pt x="143274" y="100894"/>
                  </a:cubicBezTo>
                  <a:lnTo>
                    <a:pt x="143274" y="144899"/>
                  </a:lnTo>
                  <a:cubicBezTo>
                    <a:pt x="143274" y="151356"/>
                    <a:pt x="140796" y="157567"/>
                    <a:pt x="136352" y="162252"/>
                  </a:cubicBezTo>
                  <a:lnTo>
                    <a:pt x="50459" y="252874"/>
                  </a:lnTo>
                  <a:cubicBezTo>
                    <a:pt x="50447" y="252880"/>
                    <a:pt x="50447" y="252886"/>
                    <a:pt x="50447" y="252886"/>
                  </a:cubicBezTo>
                  <a:lnTo>
                    <a:pt x="50447" y="580136"/>
                  </a:lnTo>
                  <a:cubicBezTo>
                    <a:pt x="50447" y="594047"/>
                    <a:pt x="61766" y="605360"/>
                    <a:pt x="75671" y="605360"/>
                  </a:cubicBezTo>
                  <a:lnTo>
                    <a:pt x="454021" y="605360"/>
                  </a:lnTo>
                  <a:lnTo>
                    <a:pt x="467327" y="599840"/>
                  </a:lnTo>
                  <a:lnTo>
                    <a:pt x="472647" y="648079"/>
                  </a:lnTo>
                  <a:lnTo>
                    <a:pt x="454020" y="655806"/>
                  </a:lnTo>
                  <a:lnTo>
                    <a:pt x="75670" y="655806"/>
                  </a:lnTo>
                  <a:cubicBezTo>
                    <a:pt x="33943" y="655806"/>
                    <a:pt x="0" y="621863"/>
                    <a:pt x="0" y="580136"/>
                  </a:cubicBezTo>
                  <a:lnTo>
                    <a:pt x="0" y="252886"/>
                  </a:lnTo>
                  <a:cubicBezTo>
                    <a:pt x="0" y="239936"/>
                    <a:pt x="4902" y="227620"/>
                    <a:pt x="13806" y="218204"/>
                  </a:cubicBezTo>
                  <a:cubicBezTo>
                    <a:pt x="13818" y="218198"/>
                    <a:pt x="13818" y="218192"/>
                    <a:pt x="13831" y="218185"/>
                  </a:cubicBezTo>
                  <a:lnTo>
                    <a:pt x="92826" y="134842"/>
                  </a:lnTo>
                  <a:lnTo>
                    <a:pt x="92826" y="100894"/>
                  </a:lnTo>
                  <a:cubicBezTo>
                    <a:pt x="92826" y="45262"/>
                    <a:pt x="138088" y="0"/>
                    <a:pt x="193720" y="0"/>
                  </a:cubicBezTo>
                  <a:lnTo>
                    <a:pt x="334087" y="0"/>
                  </a:lnTo>
                  <a:cubicBezTo>
                    <a:pt x="347994" y="0"/>
                    <a:pt x="361254" y="2829"/>
                    <a:pt x="373321" y="7941"/>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667" name="组合 666"/>
            <p:cNvGrpSpPr/>
            <p:nvPr>
              <p:custDataLst>
                <p:tags r:id="rId41"/>
              </p:custDataLst>
            </p:nvPr>
          </p:nvGrpSpPr>
          <p:grpSpPr>
            <a:xfrm rot="373669">
              <a:off x="2472101" y="825238"/>
              <a:ext cx="580133" cy="655806"/>
              <a:chOff x="1483830" y="829210"/>
              <a:chExt cx="10037126" cy="11346395"/>
            </a:xfrm>
            <a:solidFill>
              <a:srgbClr val="183D5E">
                <a:alpha val="80000"/>
              </a:srgbClr>
            </a:solidFill>
          </p:grpSpPr>
          <p:sp>
            <p:nvSpPr>
              <p:cNvPr id="668" name="任意多边形: 形状 667"/>
              <p:cNvSpPr/>
              <p:nvPr/>
            </p:nvSpPr>
            <p:spPr>
              <a:xfrm>
                <a:off x="3120324" y="3665779"/>
                <a:ext cx="6764154" cy="872785"/>
              </a:xfrm>
              <a:custGeom>
                <a:avLst/>
                <a:gdLst/>
                <a:ahLst/>
                <a:cxnLst/>
                <a:rect l="0" t="0" r="0" b="0"/>
                <a:pathLst>
                  <a:path w="6764154" h="872785">
                    <a:moveTo>
                      <a:pt x="6327747" y="872784"/>
                    </a:moveTo>
                    <a:lnTo>
                      <a:pt x="436392" y="872784"/>
                    </a:lnTo>
                    <a:cubicBezTo>
                      <a:pt x="195395" y="872784"/>
                      <a:pt x="0" y="677390"/>
                      <a:pt x="0" y="436392"/>
                    </a:cubicBezTo>
                    <a:cubicBezTo>
                      <a:pt x="0" y="195394"/>
                      <a:pt x="195395" y="0"/>
                      <a:pt x="436392" y="0"/>
                    </a:cubicBezTo>
                    <a:lnTo>
                      <a:pt x="6327747" y="0"/>
                    </a:lnTo>
                    <a:cubicBezTo>
                      <a:pt x="6568745" y="0"/>
                      <a:pt x="6764139" y="195394"/>
                      <a:pt x="6764139" y="436392"/>
                    </a:cubicBezTo>
                    <a:cubicBezTo>
                      <a:pt x="6764153" y="677376"/>
                      <a:pt x="6568744" y="872784"/>
                      <a:pt x="6327747" y="87278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69" name="任意多边形: 形状 668"/>
              <p:cNvSpPr/>
              <p:nvPr/>
            </p:nvSpPr>
            <p:spPr>
              <a:xfrm>
                <a:off x="5956972" y="8247969"/>
                <a:ext cx="1090988" cy="2400178"/>
              </a:xfrm>
              <a:custGeom>
                <a:avLst/>
                <a:gdLst/>
                <a:ahLst/>
                <a:cxnLst/>
                <a:rect l="0" t="0" r="0" b="0"/>
                <a:pathLst>
                  <a:path w="1090988" h="2400178">
                    <a:moveTo>
                      <a:pt x="1090987" y="2400177"/>
                    </a:moveTo>
                    <a:lnTo>
                      <a:pt x="0" y="2400177"/>
                    </a:lnTo>
                    <a:lnTo>
                      <a:pt x="0" y="436392"/>
                    </a:lnTo>
                    <a:cubicBezTo>
                      <a:pt x="0" y="195382"/>
                      <a:pt x="195382" y="0"/>
                      <a:pt x="436392" y="0"/>
                    </a:cubicBezTo>
                    <a:lnTo>
                      <a:pt x="654595" y="0"/>
                    </a:lnTo>
                    <a:cubicBezTo>
                      <a:pt x="895606" y="0"/>
                      <a:pt x="1090987" y="195382"/>
                      <a:pt x="1090987" y="436392"/>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70" name="PA_ImportSvg_636990400565495009"/>
              <p:cNvSpPr/>
              <p:nvPr/>
            </p:nvSpPr>
            <p:spPr>
              <a:xfrm>
                <a:off x="1483830" y="829210"/>
                <a:ext cx="10037126" cy="11346395"/>
              </a:xfrm>
              <a:custGeom>
                <a:avLst/>
                <a:gdLst/>
                <a:ahLst/>
                <a:cxnLst/>
                <a:rect l="l" t="t" r="r" b="b"/>
                <a:pathLst>
                  <a:path w="10037126" h="11346395">
                    <a:moveTo>
                      <a:pt x="9160289" y="11346394"/>
                    </a:moveTo>
                    <a:lnTo>
                      <a:pt x="877061" y="11346394"/>
                    </a:lnTo>
                    <a:cubicBezTo>
                      <a:pt x="393364" y="11346394"/>
                      <a:pt x="1" y="10954955"/>
                      <a:pt x="1" y="10473596"/>
                    </a:cubicBezTo>
                    <a:lnTo>
                      <a:pt x="1" y="8683698"/>
                    </a:lnTo>
                    <a:cubicBezTo>
                      <a:pt x="39" y="8433491"/>
                      <a:pt x="107423" y="8195326"/>
                      <a:pt x="294906" y="8029635"/>
                    </a:cubicBezTo>
                    <a:cubicBezTo>
                      <a:pt x="302366" y="8023033"/>
                      <a:pt x="310033" y="8016639"/>
                      <a:pt x="317922" y="8010571"/>
                    </a:cubicBezTo>
                    <a:lnTo>
                      <a:pt x="2290869" y="6494589"/>
                    </a:lnTo>
                    <a:cubicBezTo>
                      <a:pt x="1892620" y="6003743"/>
                      <a:pt x="1633285" y="5561386"/>
                      <a:pt x="1569578" y="4661856"/>
                    </a:cubicBezTo>
                    <a:cubicBezTo>
                      <a:pt x="1550396" y="4392202"/>
                      <a:pt x="1428091" y="2139464"/>
                      <a:pt x="1503520" y="1204026"/>
                    </a:cubicBezTo>
                    <a:cubicBezTo>
                      <a:pt x="1557648" y="528871"/>
                      <a:pt x="2130836" y="0"/>
                      <a:pt x="2808239" y="0"/>
                    </a:cubicBezTo>
                    <a:lnTo>
                      <a:pt x="7284929" y="0"/>
                    </a:lnTo>
                    <a:cubicBezTo>
                      <a:pt x="7968297" y="0"/>
                      <a:pt x="8528918" y="513003"/>
                      <a:pt x="8589011" y="1193265"/>
                    </a:cubicBezTo>
                    <a:cubicBezTo>
                      <a:pt x="8671042" y="2118905"/>
                      <a:pt x="8546826" y="4355229"/>
                      <a:pt x="8515064" y="4674215"/>
                    </a:cubicBezTo>
                    <a:cubicBezTo>
                      <a:pt x="8412565" y="5703094"/>
                      <a:pt x="8139181" y="6133418"/>
                      <a:pt x="7781843" y="6533590"/>
                    </a:cubicBezTo>
                    <a:lnTo>
                      <a:pt x="9717284" y="8009623"/>
                    </a:lnTo>
                    <a:cubicBezTo>
                      <a:pt x="9725381" y="8015796"/>
                      <a:pt x="9733269" y="8022306"/>
                      <a:pt x="9740937" y="8029013"/>
                    </a:cubicBezTo>
                    <a:cubicBezTo>
                      <a:pt x="9929182" y="8194798"/>
                      <a:pt x="10037072" y="8433508"/>
                      <a:pt x="10037128" y="8684349"/>
                    </a:cubicBezTo>
                    <a:lnTo>
                      <a:pt x="10037128" y="10473623"/>
                    </a:lnTo>
                    <a:cubicBezTo>
                      <a:pt x="10037128" y="10954968"/>
                      <a:pt x="9643779" y="11346395"/>
                      <a:pt x="9160289" y="11346395"/>
                    </a:cubicBezTo>
                    <a:moveTo>
                      <a:pt x="873020" y="8684867"/>
                    </a:moveTo>
                    <a:lnTo>
                      <a:pt x="872812" y="10473609"/>
                    </a:lnTo>
                    <a:lnTo>
                      <a:pt x="9160302" y="10473609"/>
                    </a:lnTo>
                    <a:lnTo>
                      <a:pt x="9164357" y="8685622"/>
                    </a:lnTo>
                    <a:lnTo>
                      <a:pt x="6869655" y="6935556"/>
                    </a:lnTo>
                    <a:cubicBezTo>
                      <a:pt x="6771817" y="6860975"/>
                      <a:pt x="6710056" y="6748518"/>
                      <a:pt x="6699616" y="6625939"/>
                    </a:cubicBezTo>
                    <a:cubicBezTo>
                      <a:pt x="6689033" y="6503388"/>
                      <a:pt x="6730662" y="6382063"/>
                      <a:pt x="6814254" y="6291825"/>
                    </a:cubicBezTo>
                    <a:lnTo>
                      <a:pt x="6945721" y="6151728"/>
                    </a:lnTo>
                    <a:cubicBezTo>
                      <a:pt x="7351429" y="5721938"/>
                      <a:pt x="7554934" y="5506296"/>
                      <a:pt x="7646556" y="4587791"/>
                    </a:cubicBezTo>
                    <a:cubicBezTo>
                      <a:pt x="7680007" y="4251858"/>
                      <a:pt x="7792098" y="2087142"/>
                      <a:pt x="7719645" y="1270175"/>
                    </a:cubicBezTo>
                    <a:cubicBezTo>
                      <a:pt x="7699618" y="1043564"/>
                      <a:pt x="7512736" y="872771"/>
                      <a:pt x="7284955" y="872771"/>
                    </a:cubicBezTo>
                    <a:lnTo>
                      <a:pt x="2808239" y="872771"/>
                    </a:lnTo>
                    <a:cubicBezTo>
                      <a:pt x="2582577" y="872771"/>
                      <a:pt x="2391445" y="1048996"/>
                      <a:pt x="2373329" y="1274009"/>
                    </a:cubicBezTo>
                    <a:cubicBezTo>
                      <a:pt x="2302799" y="2150211"/>
                      <a:pt x="2424260" y="4375241"/>
                      <a:pt x="2440232" y="4600046"/>
                    </a:cubicBezTo>
                    <a:cubicBezTo>
                      <a:pt x="2496492" y="5394426"/>
                      <a:pt x="2705740" y="5640323"/>
                      <a:pt x="3211596" y="6234408"/>
                    </a:cubicBezTo>
                    <a:lnTo>
                      <a:pt x="3250597" y="6280115"/>
                    </a:lnTo>
                    <a:cubicBezTo>
                      <a:pt x="3328024" y="6371152"/>
                      <a:pt x="3364759" y="6489943"/>
                      <a:pt x="3352238" y="6608796"/>
                    </a:cubicBezTo>
                    <a:cubicBezTo>
                      <a:pt x="3339658" y="6727642"/>
                      <a:pt x="3278886" y="6836127"/>
                      <a:pt x="3184109" y="6908925"/>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dirty="0">
                  <a:latin typeface="Arial" panose="020B0604020202020204" pitchFamily="34" charset="0"/>
                  <a:ea typeface="微软雅黑" panose="020B0503020204020204" charset="-122"/>
                </a:endParaRPr>
              </a:p>
            </p:txBody>
          </p:sp>
        </p:grpSp>
        <p:sp>
          <p:nvSpPr>
            <p:cNvPr id="179" name="任意多边形: 形状 178"/>
            <p:cNvSpPr/>
            <p:nvPr>
              <p:custDataLst>
                <p:tags r:id="rId42"/>
              </p:custDataLst>
            </p:nvPr>
          </p:nvSpPr>
          <p:spPr>
            <a:xfrm>
              <a:off x="2129012" y="1"/>
              <a:ext cx="281881" cy="263597"/>
            </a:xfrm>
            <a:custGeom>
              <a:avLst/>
              <a:gdLst>
                <a:gd name="connsiteX0" fmla="*/ 2158 w 281881"/>
                <a:gd name="connsiteY0" fmla="*/ 0 h 263597"/>
                <a:gd name="connsiteX1" fmla="*/ 51499 w 281881"/>
                <a:gd name="connsiteY1" fmla="*/ 0 h 263597"/>
                <a:gd name="connsiteX2" fmla="*/ 274999 w 281881"/>
                <a:gd name="connsiteY2" fmla="*/ 223499 h 263597"/>
                <a:gd name="connsiteX3" fmla="*/ 274999 w 281881"/>
                <a:gd name="connsiteY3" fmla="*/ 256715 h 263597"/>
                <a:gd name="connsiteX4" fmla="*/ 258391 w 281881"/>
                <a:gd name="connsiteY4" fmla="*/ 263597 h 263597"/>
                <a:gd name="connsiteX5" fmla="*/ 258391 w 281881"/>
                <a:gd name="connsiteY5" fmla="*/ 263597 h 263597"/>
                <a:gd name="connsiteX6" fmla="*/ 241783 w 281881"/>
                <a:gd name="connsiteY6" fmla="*/ 256715 h 263597"/>
                <a:gd name="connsiteX7" fmla="*/ 6882 w 281881"/>
                <a:gd name="connsiteY7" fmla="*/ 21815 h 263597"/>
                <a:gd name="connsiteX8" fmla="*/ 0 w 281881"/>
                <a:gd name="connsiteY8" fmla="*/ 5207 h 26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881" h="263597">
                  <a:moveTo>
                    <a:pt x="2158" y="0"/>
                  </a:moveTo>
                  <a:lnTo>
                    <a:pt x="51499" y="0"/>
                  </a:lnTo>
                  <a:lnTo>
                    <a:pt x="274999" y="223499"/>
                  </a:lnTo>
                  <a:cubicBezTo>
                    <a:pt x="284175" y="232669"/>
                    <a:pt x="284175" y="247546"/>
                    <a:pt x="274999" y="256715"/>
                  </a:cubicBezTo>
                  <a:cubicBezTo>
                    <a:pt x="270412" y="261303"/>
                    <a:pt x="264402" y="263597"/>
                    <a:pt x="258391" y="263597"/>
                  </a:cubicBezTo>
                  <a:lnTo>
                    <a:pt x="258391" y="263597"/>
                  </a:lnTo>
                  <a:cubicBezTo>
                    <a:pt x="252381" y="263597"/>
                    <a:pt x="246371" y="261303"/>
                    <a:pt x="241783" y="256715"/>
                  </a:cubicBezTo>
                  <a:lnTo>
                    <a:pt x="6882" y="21815"/>
                  </a:lnTo>
                  <a:cubicBezTo>
                    <a:pt x="2294" y="17230"/>
                    <a:pt x="0" y="11219"/>
                    <a:pt x="0" y="5207"/>
                  </a:cubicBez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77" name="任意多边形: 形状 176"/>
            <p:cNvSpPr/>
            <p:nvPr>
              <p:custDataLst>
                <p:tags r:id="rId43"/>
              </p:custDataLst>
            </p:nvPr>
          </p:nvSpPr>
          <p:spPr>
            <a:xfrm>
              <a:off x="1865002" y="1"/>
              <a:ext cx="611273" cy="510397"/>
            </a:xfrm>
            <a:custGeom>
              <a:avLst/>
              <a:gdLst>
                <a:gd name="connsiteX0" fmla="*/ 346424 w 611273"/>
                <a:gd name="connsiteY0" fmla="*/ 0 h 510397"/>
                <a:gd name="connsiteX1" fmla="*/ 415396 w 611273"/>
                <a:gd name="connsiteY1" fmla="*/ 0 h 510397"/>
                <a:gd name="connsiteX2" fmla="*/ 401594 w 611273"/>
                <a:gd name="connsiteY2" fmla="*/ 12654 h 510397"/>
                <a:gd name="connsiteX3" fmla="*/ 128731 w 611273"/>
                <a:gd name="connsiteY3" fmla="*/ 275680 h 510397"/>
                <a:gd name="connsiteX4" fmla="*/ 118993 w 611273"/>
                <a:gd name="connsiteY4" fmla="*/ 327586 h 510397"/>
                <a:gd name="connsiteX5" fmla="*/ 113941 w 611273"/>
                <a:gd name="connsiteY5" fmla="*/ 363704 h 510397"/>
                <a:gd name="connsiteX6" fmla="*/ 52360 w 611273"/>
                <a:gd name="connsiteY6" fmla="*/ 461593 h 510397"/>
                <a:gd name="connsiteX7" fmla="*/ 55532 w 611273"/>
                <a:gd name="connsiteY7" fmla="*/ 463417 h 510397"/>
                <a:gd name="connsiteX8" fmla="*/ 129104 w 611273"/>
                <a:gd name="connsiteY8" fmla="*/ 407749 h 510397"/>
                <a:gd name="connsiteX9" fmla="*/ 146516 w 611273"/>
                <a:gd name="connsiteY9" fmla="*/ 390986 h 510397"/>
                <a:gd name="connsiteX10" fmla="*/ 186826 w 611273"/>
                <a:gd name="connsiteY10" fmla="*/ 389678 h 510397"/>
                <a:gd name="connsiteX11" fmla="*/ 243653 w 611273"/>
                <a:gd name="connsiteY11" fmla="*/ 377193 h 510397"/>
                <a:gd name="connsiteX12" fmla="*/ 290146 w 611273"/>
                <a:gd name="connsiteY12" fmla="*/ 333155 h 510397"/>
                <a:gd name="connsiteX13" fmla="*/ 544620 w 611273"/>
                <a:gd name="connsiteY13" fmla="*/ 86326 h 510397"/>
                <a:gd name="connsiteX14" fmla="*/ 563755 w 611273"/>
                <a:gd name="connsiteY14" fmla="*/ 32516 h 510397"/>
                <a:gd name="connsiteX15" fmla="*/ 547822 w 611273"/>
                <a:gd name="connsiteY15" fmla="*/ 0 h 510397"/>
                <a:gd name="connsiteX16" fmla="*/ 602444 w 611273"/>
                <a:gd name="connsiteY16" fmla="*/ 0 h 510397"/>
                <a:gd name="connsiteX17" fmla="*/ 610906 w 611273"/>
                <a:gd name="connsiteY17" fmla="*/ 31123 h 510397"/>
                <a:gd name="connsiteX18" fmla="*/ 578707 w 611273"/>
                <a:gd name="connsiteY18" fmla="*/ 118665 h 510397"/>
                <a:gd name="connsiteX19" fmla="*/ 322410 w 611273"/>
                <a:gd name="connsiteY19" fmla="*/ 367306 h 510397"/>
                <a:gd name="connsiteX20" fmla="*/ 276089 w 611273"/>
                <a:gd name="connsiteY20" fmla="*/ 411177 h 510397"/>
                <a:gd name="connsiteX21" fmla="*/ 169885 w 611273"/>
                <a:gd name="connsiteY21" fmla="*/ 433635 h 510397"/>
                <a:gd name="connsiteX22" fmla="*/ 161862 w 611273"/>
                <a:gd name="connsiteY22" fmla="*/ 441429 h 510397"/>
                <a:gd name="connsiteX23" fmla="*/ 55686 w 611273"/>
                <a:gd name="connsiteY23" fmla="*/ 510397 h 510397"/>
                <a:gd name="connsiteX24" fmla="*/ 55686 w 611273"/>
                <a:gd name="connsiteY24" fmla="*/ 510397 h 510397"/>
                <a:gd name="connsiteX25" fmla="*/ 54264 w 611273"/>
                <a:gd name="connsiteY25" fmla="*/ 510380 h 510397"/>
                <a:gd name="connsiteX26" fmla="*/ 17836 w 611273"/>
                <a:gd name="connsiteY26" fmla="*/ 493456 h 510397"/>
                <a:gd name="connsiteX27" fmla="*/ 73246 w 611273"/>
                <a:gd name="connsiteY27" fmla="*/ 338282 h 510397"/>
                <a:gd name="connsiteX28" fmla="*/ 73172 w 611273"/>
                <a:gd name="connsiteY28" fmla="*/ 337943 h 510397"/>
                <a:gd name="connsiteX29" fmla="*/ 95515 w 611273"/>
                <a:gd name="connsiteY29" fmla="*/ 242464 h 510397"/>
                <a:gd name="connsiteX30" fmla="*/ 329960 w 611273"/>
                <a:gd name="connsiteY30" fmla="*/ 15441 h 51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11273" h="510397">
                  <a:moveTo>
                    <a:pt x="346424" y="0"/>
                  </a:moveTo>
                  <a:lnTo>
                    <a:pt x="415396" y="0"/>
                  </a:lnTo>
                  <a:lnTo>
                    <a:pt x="401594" y="12654"/>
                  </a:lnTo>
                  <a:cubicBezTo>
                    <a:pt x="315644" y="92513"/>
                    <a:pt x="175478" y="228937"/>
                    <a:pt x="128731" y="275680"/>
                  </a:cubicBezTo>
                  <a:cubicBezTo>
                    <a:pt x="112513" y="291904"/>
                    <a:pt x="114588" y="308099"/>
                    <a:pt x="118993" y="327586"/>
                  </a:cubicBezTo>
                  <a:cubicBezTo>
                    <a:pt x="121505" y="338700"/>
                    <a:pt x="124631" y="352533"/>
                    <a:pt x="113941" y="363704"/>
                  </a:cubicBezTo>
                  <a:cubicBezTo>
                    <a:pt x="55898" y="424334"/>
                    <a:pt x="38865" y="446975"/>
                    <a:pt x="52360" y="461593"/>
                  </a:cubicBezTo>
                  <a:cubicBezTo>
                    <a:pt x="54006" y="463376"/>
                    <a:pt x="54745" y="463394"/>
                    <a:pt x="55532" y="463417"/>
                  </a:cubicBezTo>
                  <a:cubicBezTo>
                    <a:pt x="71268" y="464076"/>
                    <a:pt x="106130" y="430092"/>
                    <a:pt x="129104" y="407749"/>
                  </a:cubicBezTo>
                  <a:cubicBezTo>
                    <a:pt x="135012" y="402008"/>
                    <a:pt x="140832" y="396342"/>
                    <a:pt x="146516" y="390986"/>
                  </a:cubicBezTo>
                  <a:cubicBezTo>
                    <a:pt x="160985" y="377349"/>
                    <a:pt x="178441" y="385675"/>
                    <a:pt x="186826" y="389678"/>
                  </a:cubicBezTo>
                  <a:cubicBezTo>
                    <a:pt x="201175" y="396520"/>
                    <a:pt x="216000" y="403591"/>
                    <a:pt x="243653" y="377193"/>
                  </a:cubicBezTo>
                  <a:cubicBezTo>
                    <a:pt x="254785" y="366567"/>
                    <a:pt x="270906" y="351335"/>
                    <a:pt x="290146" y="333155"/>
                  </a:cubicBezTo>
                  <a:cubicBezTo>
                    <a:pt x="363392" y="263953"/>
                    <a:pt x="485987" y="148119"/>
                    <a:pt x="544620" y="86326"/>
                  </a:cubicBezTo>
                  <a:cubicBezTo>
                    <a:pt x="560632" y="69457"/>
                    <a:pt x="565719" y="50443"/>
                    <a:pt x="563755" y="32516"/>
                  </a:cubicBezTo>
                  <a:lnTo>
                    <a:pt x="547822" y="0"/>
                  </a:lnTo>
                  <a:lnTo>
                    <a:pt x="602444" y="0"/>
                  </a:lnTo>
                  <a:lnTo>
                    <a:pt x="610906" y="31123"/>
                  </a:lnTo>
                  <a:cubicBezTo>
                    <a:pt x="613294" y="60720"/>
                    <a:pt x="604205" y="91794"/>
                    <a:pt x="578707" y="118665"/>
                  </a:cubicBezTo>
                  <a:cubicBezTo>
                    <a:pt x="519179" y="181387"/>
                    <a:pt x="396005" y="297771"/>
                    <a:pt x="322410" y="367306"/>
                  </a:cubicBezTo>
                  <a:cubicBezTo>
                    <a:pt x="303244" y="385416"/>
                    <a:pt x="287180" y="400586"/>
                    <a:pt x="276089" y="411177"/>
                  </a:cubicBezTo>
                  <a:cubicBezTo>
                    <a:pt x="227962" y="457097"/>
                    <a:pt x="188873" y="442455"/>
                    <a:pt x="169885" y="433635"/>
                  </a:cubicBezTo>
                  <a:cubicBezTo>
                    <a:pt x="167236" y="436198"/>
                    <a:pt x="164551" y="438802"/>
                    <a:pt x="161862" y="441429"/>
                  </a:cubicBezTo>
                  <a:cubicBezTo>
                    <a:pt x="126982" y="475345"/>
                    <a:pt x="90938" y="510397"/>
                    <a:pt x="55686" y="510397"/>
                  </a:cubicBezTo>
                  <a:lnTo>
                    <a:pt x="55686" y="510397"/>
                  </a:lnTo>
                  <a:cubicBezTo>
                    <a:pt x="55209" y="510397"/>
                    <a:pt x="54739" y="510391"/>
                    <a:pt x="54264" y="510380"/>
                  </a:cubicBezTo>
                  <a:cubicBezTo>
                    <a:pt x="40305" y="510001"/>
                    <a:pt x="27705" y="504152"/>
                    <a:pt x="17836" y="493456"/>
                  </a:cubicBezTo>
                  <a:cubicBezTo>
                    <a:pt x="-26105" y="445856"/>
                    <a:pt x="18341" y="395779"/>
                    <a:pt x="73246" y="338282"/>
                  </a:cubicBezTo>
                  <a:cubicBezTo>
                    <a:pt x="73223" y="338167"/>
                    <a:pt x="73195" y="338058"/>
                    <a:pt x="73172" y="337943"/>
                  </a:cubicBezTo>
                  <a:cubicBezTo>
                    <a:pt x="68796" y="318577"/>
                    <a:pt x="59690" y="278289"/>
                    <a:pt x="95515" y="242464"/>
                  </a:cubicBezTo>
                  <a:cubicBezTo>
                    <a:pt x="135774" y="202201"/>
                    <a:pt x="245070" y="95672"/>
                    <a:pt x="329960" y="15441"/>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74" name="任意多边形: 形状 673"/>
            <p:cNvSpPr/>
            <p:nvPr>
              <p:custDataLst>
                <p:tags r:id="rId44"/>
              </p:custDataLst>
            </p:nvPr>
          </p:nvSpPr>
          <p:spPr>
            <a:xfrm>
              <a:off x="2077142" y="213337"/>
              <a:ext cx="130063" cy="126398"/>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77" name="任意多边形: 形状 676"/>
            <p:cNvSpPr/>
            <p:nvPr>
              <p:custDataLst>
                <p:tags r:id="rId45"/>
              </p:custDataLst>
            </p:nvPr>
          </p:nvSpPr>
          <p:spPr>
            <a:xfrm rot="360034">
              <a:off x="3122411" y="342760"/>
              <a:ext cx="185081" cy="182535"/>
            </a:xfrm>
            <a:custGeom>
              <a:avLst/>
              <a:gdLst/>
              <a:ahLst/>
              <a:cxnLst/>
              <a:rect l="0" t="0" r="0" b="0"/>
              <a:pathLst>
                <a:path w="3164447" h="3120925">
                  <a:moveTo>
                    <a:pt x="2674042" y="3120924"/>
                  </a:moveTo>
                  <a:cubicBezTo>
                    <a:pt x="2559737" y="3120924"/>
                    <a:pt x="2445419" y="3077300"/>
                    <a:pt x="2358159" y="2990040"/>
                  </a:cubicBezTo>
                  <a:lnTo>
                    <a:pt x="174521" y="806274"/>
                  </a:lnTo>
                  <a:cubicBezTo>
                    <a:pt x="0" y="631869"/>
                    <a:pt x="0" y="348927"/>
                    <a:pt x="174521" y="174522"/>
                  </a:cubicBezTo>
                  <a:cubicBezTo>
                    <a:pt x="349042" y="0"/>
                    <a:pt x="631753" y="0"/>
                    <a:pt x="806274" y="174522"/>
                  </a:cubicBezTo>
                  <a:lnTo>
                    <a:pt x="2989925" y="2358287"/>
                  </a:lnTo>
                  <a:cubicBezTo>
                    <a:pt x="3164446" y="2532692"/>
                    <a:pt x="3164446" y="2815634"/>
                    <a:pt x="2989925" y="2990040"/>
                  </a:cubicBezTo>
                  <a:cubicBezTo>
                    <a:pt x="2902664" y="3077300"/>
                    <a:pt x="2788359" y="3120924"/>
                    <a:pt x="2674042" y="312092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78" name="任意多边形: 形状 677"/>
            <p:cNvSpPr/>
            <p:nvPr>
              <p:custDataLst>
                <p:tags r:id="rId46"/>
              </p:custDataLst>
            </p:nvPr>
          </p:nvSpPr>
          <p:spPr>
            <a:xfrm rot="360034">
              <a:off x="2785935" y="158992"/>
              <a:ext cx="206873" cy="174420"/>
            </a:xfrm>
            <a:custGeom>
              <a:avLst/>
              <a:gdLst/>
              <a:ahLst/>
              <a:cxnLst/>
              <a:rect l="0" t="0" r="0" b="0"/>
              <a:pathLst>
                <a:path w="3537041" h="2982173">
                  <a:moveTo>
                    <a:pt x="3537040" y="2982172"/>
                  </a:moveTo>
                  <a:cubicBezTo>
                    <a:pt x="1915767" y="2982172"/>
                    <a:pt x="593579" y="2010332"/>
                    <a:pt x="0" y="382623"/>
                  </a:cubicBezTo>
                  <a:lnTo>
                    <a:pt x="1049289" y="0"/>
                  </a:lnTo>
                  <a:cubicBezTo>
                    <a:pt x="1481447" y="1185405"/>
                    <a:pt x="2388273" y="1865259"/>
                    <a:pt x="3537040" y="1865259"/>
                  </a:cubicBezTo>
                  <a:lnTo>
                    <a:pt x="3537040" y="2982171"/>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626" name="组合 625"/>
            <p:cNvGrpSpPr/>
            <p:nvPr>
              <p:custDataLst>
                <p:tags r:id="rId47"/>
              </p:custDataLst>
            </p:nvPr>
          </p:nvGrpSpPr>
          <p:grpSpPr>
            <a:xfrm>
              <a:off x="2290088" y="1874540"/>
              <a:ext cx="529691" cy="655806"/>
              <a:chOff x="1920183" y="829183"/>
              <a:chExt cx="9164433" cy="11346422"/>
            </a:xfrm>
            <a:solidFill>
              <a:srgbClr val="2A69A2">
                <a:alpha val="80000"/>
              </a:srgbClr>
            </a:solidFill>
          </p:grpSpPr>
          <p:sp>
            <p:nvSpPr>
              <p:cNvPr id="627" name="任意多边形: 形状 626"/>
              <p:cNvSpPr/>
              <p:nvPr/>
            </p:nvSpPr>
            <p:spPr>
              <a:xfrm>
                <a:off x="3641398" y="6028722"/>
                <a:ext cx="1091001" cy="3927610"/>
              </a:xfrm>
              <a:custGeom>
                <a:avLst/>
                <a:gdLst/>
                <a:ahLst/>
                <a:cxnLst/>
                <a:rect l="0" t="0" r="0" b="0"/>
                <a:pathLst>
                  <a:path w="1091001" h="3927610">
                    <a:moveTo>
                      <a:pt x="741876" y="3927609"/>
                    </a:moveTo>
                    <a:lnTo>
                      <a:pt x="0" y="3927609"/>
                    </a:lnTo>
                    <a:lnTo>
                      <a:pt x="0" y="0"/>
                    </a:lnTo>
                    <a:lnTo>
                      <a:pt x="741876" y="0"/>
                    </a:lnTo>
                    <a:cubicBezTo>
                      <a:pt x="934684" y="0"/>
                      <a:pt x="1091000" y="195382"/>
                      <a:pt x="1091000" y="436405"/>
                    </a:cubicBezTo>
                    <a:lnTo>
                      <a:pt x="1091000" y="3491216"/>
                    </a:lnTo>
                    <a:cubicBezTo>
                      <a:pt x="1091000" y="3732227"/>
                      <a:pt x="934685" y="3927608"/>
                      <a:pt x="741876" y="3927608"/>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8" name="任意多边形: 形状 627"/>
              <p:cNvSpPr/>
              <p:nvPr/>
            </p:nvSpPr>
            <p:spPr>
              <a:xfrm>
                <a:off x="3652796" y="2861912"/>
                <a:ext cx="4383197" cy="872811"/>
              </a:xfrm>
              <a:custGeom>
                <a:avLst/>
                <a:gdLst/>
                <a:ahLst/>
                <a:cxnLst/>
                <a:rect l="0" t="0" r="0" b="0"/>
                <a:pathLst>
                  <a:path w="4383197" h="872811">
                    <a:moveTo>
                      <a:pt x="3946777" y="872810"/>
                    </a:moveTo>
                    <a:lnTo>
                      <a:pt x="436405" y="872810"/>
                    </a:lnTo>
                    <a:cubicBezTo>
                      <a:pt x="195407" y="872810"/>
                      <a:pt x="0" y="677416"/>
                      <a:pt x="0" y="436405"/>
                    </a:cubicBezTo>
                    <a:cubicBezTo>
                      <a:pt x="0" y="195395"/>
                      <a:pt x="195394" y="0"/>
                      <a:pt x="436405" y="0"/>
                    </a:cubicBezTo>
                    <a:lnTo>
                      <a:pt x="3946791" y="0"/>
                    </a:lnTo>
                    <a:cubicBezTo>
                      <a:pt x="4187788" y="0"/>
                      <a:pt x="4383196" y="195395"/>
                      <a:pt x="4383196" y="436405"/>
                    </a:cubicBezTo>
                    <a:cubicBezTo>
                      <a:pt x="4383196" y="677416"/>
                      <a:pt x="4187788" y="872810"/>
                      <a:pt x="3946777" y="872810"/>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9" name="PA_ImportSvg_636990400566095029"/>
              <p:cNvSpPr/>
              <p:nvPr/>
            </p:nvSpPr>
            <p:spPr>
              <a:xfrm>
                <a:off x="1920183" y="829183"/>
                <a:ext cx="9164433" cy="11346422"/>
              </a:xfrm>
              <a:custGeom>
                <a:avLst/>
                <a:gdLst/>
                <a:ahLst/>
                <a:cxnLst/>
                <a:rect l="l" t="t" r="r" b="b"/>
                <a:pathLst>
                  <a:path w="9164433" h="11346422">
                    <a:moveTo>
                      <a:pt x="7855219" y="11346421"/>
                    </a:moveTo>
                    <a:lnTo>
                      <a:pt x="1309204" y="11346421"/>
                    </a:lnTo>
                    <a:cubicBezTo>
                      <a:pt x="587264" y="11346421"/>
                      <a:pt x="1" y="10759158"/>
                      <a:pt x="1" y="10037218"/>
                    </a:cubicBezTo>
                    <a:lnTo>
                      <a:pt x="1" y="4375307"/>
                    </a:lnTo>
                    <a:cubicBezTo>
                      <a:pt x="1" y="4151244"/>
                      <a:pt x="84813" y="3938161"/>
                      <a:pt x="238867" y="3775257"/>
                    </a:cubicBezTo>
                    <a:cubicBezTo>
                      <a:pt x="239075" y="3775153"/>
                      <a:pt x="239075" y="3775049"/>
                      <a:pt x="239296" y="3774932"/>
                    </a:cubicBezTo>
                    <a:lnTo>
                      <a:pt x="1606032" y="2332975"/>
                    </a:lnTo>
                    <a:lnTo>
                      <a:pt x="1606032" y="1745608"/>
                    </a:lnTo>
                    <a:cubicBezTo>
                      <a:pt x="1606032" y="783100"/>
                      <a:pt x="2389119" y="0"/>
                      <a:pt x="3351640" y="0"/>
                    </a:cubicBezTo>
                    <a:lnTo>
                      <a:pt x="5780188" y="0"/>
                    </a:lnTo>
                    <a:cubicBezTo>
                      <a:pt x="6742697" y="0"/>
                      <a:pt x="7525796" y="783087"/>
                      <a:pt x="7525796" y="1745608"/>
                    </a:cubicBezTo>
                    <a:lnTo>
                      <a:pt x="7525796" y="2330428"/>
                    </a:lnTo>
                    <a:lnTo>
                      <a:pt x="8918953" y="3771215"/>
                    </a:lnTo>
                    <a:cubicBezTo>
                      <a:pt x="9077271" y="3935082"/>
                      <a:pt x="9164434" y="4150503"/>
                      <a:pt x="9164434" y="4377868"/>
                    </a:cubicBezTo>
                    <a:lnTo>
                      <a:pt x="9164434" y="10037231"/>
                    </a:lnTo>
                    <a:cubicBezTo>
                      <a:pt x="9164421" y="10759158"/>
                      <a:pt x="8577159" y="11346421"/>
                      <a:pt x="7855218" y="11346421"/>
                    </a:cubicBezTo>
                    <a:moveTo>
                      <a:pt x="873020" y="4375100"/>
                    </a:moveTo>
                    <a:cubicBezTo>
                      <a:pt x="872812" y="4375204"/>
                      <a:pt x="872812" y="4375308"/>
                      <a:pt x="872812" y="4375308"/>
                    </a:cubicBezTo>
                    <a:lnTo>
                      <a:pt x="872812" y="10037219"/>
                    </a:lnTo>
                    <a:cubicBezTo>
                      <a:pt x="872812" y="10277905"/>
                      <a:pt x="1068635" y="10473624"/>
                      <a:pt x="1309217" y="10473624"/>
                    </a:cubicBezTo>
                    <a:lnTo>
                      <a:pt x="7855231" y="10473624"/>
                    </a:lnTo>
                    <a:cubicBezTo>
                      <a:pt x="8095800" y="10473624"/>
                      <a:pt x="8291637" y="10277904"/>
                      <a:pt x="8291637" y="10037219"/>
                    </a:cubicBezTo>
                    <a:lnTo>
                      <a:pt x="8291637" y="4377856"/>
                    </a:lnTo>
                    <a:lnTo>
                      <a:pt x="6775720" y="2810292"/>
                    </a:lnTo>
                    <a:cubicBezTo>
                      <a:pt x="6696932" y="2728983"/>
                      <a:pt x="6652909" y="2620185"/>
                      <a:pt x="6652985" y="2506965"/>
                    </a:cubicBezTo>
                    <a:lnTo>
                      <a:pt x="6652985" y="1745608"/>
                    </a:lnTo>
                    <a:cubicBezTo>
                      <a:pt x="6652985" y="1264354"/>
                      <a:pt x="6261547" y="872811"/>
                      <a:pt x="5780188" y="872811"/>
                    </a:cubicBezTo>
                    <a:lnTo>
                      <a:pt x="3351641" y="872811"/>
                    </a:lnTo>
                    <a:cubicBezTo>
                      <a:pt x="2870282" y="872811"/>
                      <a:pt x="2478843" y="1264354"/>
                      <a:pt x="2478843" y="1745608"/>
                    </a:cubicBezTo>
                    <a:lnTo>
                      <a:pt x="2478843" y="2506965"/>
                    </a:lnTo>
                    <a:cubicBezTo>
                      <a:pt x="2478843" y="2618686"/>
                      <a:pt x="2435978" y="2726149"/>
                      <a:pt x="2359085" y="2807199"/>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grpSp>
        <p:nvGrpSpPr>
          <p:cNvPr id="89138" name="组合 701"/>
          <p:cNvGrpSpPr/>
          <p:nvPr/>
        </p:nvGrpSpPr>
        <p:grpSpPr>
          <a:xfrm>
            <a:off x="6216650" y="2640013"/>
            <a:ext cx="2927350" cy="3360737"/>
            <a:chOff x="8288573" y="2376662"/>
            <a:chExt cx="3903427" cy="4481338"/>
          </a:xfrm>
        </p:grpSpPr>
        <p:sp>
          <p:nvSpPr>
            <p:cNvPr id="140" name="任意多边形: 形状 139"/>
            <p:cNvSpPr/>
            <p:nvPr>
              <p:custDataLst>
                <p:tags r:id="rId48"/>
              </p:custDataLst>
            </p:nvPr>
          </p:nvSpPr>
          <p:spPr>
            <a:xfrm>
              <a:off x="9718298" y="3137103"/>
              <a:ext cx="2429654" cy="1186457"/>
            </a:xfrm>
            <a:custGeom>
              <a:avLst/>
              <a:gdLst/>
              <a:ahLst/>
              <a:cxnLst/>
              <a:rect l="0" t="0" r="0" b="0"/>
              <a:pathLst>
                <a:path w="5353998" h="2614482">
                  <a:moveTo>
                    <a:pt x="4600099" y="2534348"/>
                  </a:moveTo>
                  <a:lnTo>
                    <a:pt x="349553" y="1114900"/>
                  </a:lnTo>
                  <a:cubicBezTo>
                    <a:pt x="120642" y="1034780"/>
                    <a:pt x="0" y="784269"/>
                    <a:pt x="80094" y="555344"/>
                  </a:cubicBezTo>
                  <a:lnTo>
                    <a:pt x="274410" y="0"/>
                  </a:lnTo>
                  <a:lnTo>
                    <a:pt x="5353997" y="1709596"/>
                  </a:lnTo>
                  <a:lnTo>
                    <a:pt x="5159707" y="2264876"/>
                  </a:lnTo>
                  <a:cubicBezTo>
                    <a:pt x="5079600" y="2493826"/>
                    <a:pt x="4829051" y="2614481"/>
                    <a:pt x="4600100" y="2534348"/>
                  </a:cubicBezTo>
                </a:path>
              </a:pathLst>
            </a:custGeom>
            <a:solidFill>
              <a:schemeClr val="bg1">
                <a:lumMod val="95000"/>
                <a:alpha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209" name="任意多边形: 形状 208"/>
            <p:cNvSpPr/>
            <p:nvPr>
              <p:custDataLst>
                <p:tags r:id="rId49"/>
              </p:custDataLst>
            </p:nvPr>
          </p:nvSpPr>
          <p:spPr>
            <a:xfrm>
              <a:off x="8288573" y="2376662"/>
              <a:ext cx="3903427" cy="4481338"/>
            </a:xfrm>
            <a:custGeom>
              <a:avLst/>
              <a:gdLst>
                <a:gd name="connsiteX0" fmla="*/ 3903427 w 3903427"/>
                <a:gd name="connsiteY0" fmla="*/ 4320673 h 4481338"/>
                <a:gd name="connsiteX1" fmla="*/ 3903427 w 3903427"/>
                <a:gd name="connsiteY1" fmla="*/ 4481338 h 4481338"/>
                <a:gd name="connsiteX2" fmla="*/ 3858055 w 3903427"/>
                <a:gd name="connsiteY2" fmla="*/ 4481338 h 4481338"/>
                <a:gd name="connsiteX3" fmla="*/ 3892405 w 3903427"/>
                <a:gd name="connsiteY3" fmla="*/ 4366871 h 4481338"/>
                <a:gd name="connsiteX4" fmla="*/ 2461028 w 3903427"/>
                <a:gd name="connsiteY4" fmla="*/ 2825058 h 4481338"/>
                <a:gd name="connsiteX5" fmla="*/ 3320097 w 3903427"/>
                <a:gd name="connsiteY5" fmla="*/ 4037954 h 4481338"/>
                <a:gd name="connsiteX6" fmla="*/ 3490041 w 3903427"/>
                <a:gd name="connsiteY6" fmla="*/ 4458901 h 4481338"/>
                <a:gd name="connsiteX7" fmla="*/ 3500214 w 3903427"/>
                <a:gd name="connsiteY7" fmla="*/ 4481338 h 4481338"/>
                <a:gd name="connsiteX8" fmla="*/ 3067303 w 3903427"/>
                <a:gd name="connsiteY8" fmla="*/ 4481338 h 4481338"/>
                <a:gd name="connsiteX9" fmla="*/ 3026820 w 3903427"/>
                <a:gd name="connsiteY9" fmla="*/ 4382198 h 4481338"/>
                <a:gd name="connsiteX10" fmla="*/ 2948447 w 3903427"/>
                <a:gd name="connsiteY10" fmla="*/ 4182168 h 4481338"/>
                <a:gd name="connsiteX11" fmla="*/ 2462567 w 3903427"/>
                <a:gd name="connsiteY11" fmla="*/ 3225983 h 4481338"/>
                <a:gd name="connsiteX12" fmla="*/ 2070983 w 3903427"/>
                <a:gd name="connsiteY12" fmla="*/ 4158035 h 4481338"/>
                <a:gd name="connsiteX13" fmla="*/ 2007222 w 3903427"/>
                <a:gd name="connsiteY13" fmla="*/ 4362913 h 4481338"/>
                <a:gd name="connsiteX14" fmla="*/ 1968312 w 3903427"/>
                <a:gd name="connsiteY14" fmla="*/ 4481338 h 4481338"/>
                <a:gd name="connsiteX15" fmla="*/ 1546737 w 3903427"/>
                <a:gd name="connsiteY15" fmla="*/ 4481338 h 4481338"/>
                <a:gd name="connsiteX16" fmla="*/ 1555735 w 3903427"/>
                <a:gd name="connsiteY16" fmla="*/ 4457036 h 4481338"/>
                <a:gd name="connsiteX17" fmla="*/ 1689928 w 3903427"/>
                <a:gd name="connsiteY17" fmla="*/ 4040967 h 4481338"/>
                <a:gd name="connsiteX18" fmla="*/ 2461028 w 3903427"/>
                <a:gd name="connsiteY18" fmla="*/ 2825058 h 4481338"/>
                <a:gd name="connsiteX19" fmla="*/ 3791098 w 3903427"/>
                <a:gd name="connsiteY19" fmla="*/ 1 h 4481338"/>
                <a:gd name="connsiteX20" fmla="*/ 3891614 w 3903427"/>
                <a:gd name="connsiteY20" fmla="*/ 4279 h 4481338"/>
                <a:gd name="connsiteX21" fmla="*/ 3903427 w 3903427"/>
                <a:gd name="connsiteY21" fmla="*/ 5859 h 4481338"/>
                <a:gd name="connsiteX22" fmla="*/ 3903427 w 3903427"/>
                <a:gd name="connsiteY22" fmla="*/ 408438 h 4481338"/>
                <a:gd name="connsiteX23" fmla="*/ 3798844 w 3903427"/>
                <a:gd name="connsiteY23" fmla="*/ 397684 h 4481338"/>
                <a:gd name="connsiteX24" fmla="*/ 3166535 w 3903427"/>
                <a:gd name="connsiteY24" fmla="*/ 541541 h 4481338"/>
                <a:gd name="connsiteX25" fmla="*/ 2461022 w 3903427"/>
                <a:gd name="connsiteY25" fmla="*/ 698405 h 4481338"/>
                <a:gd name="connsiteX26" fmla="*/ 1771763 w 3903427"/>
                <a:gd name="connsiteY26" fmla="*/ 533414 h 4481338"/>
                <a:gd name="connsiteX27" fmla="*/ 1249200 w 3903427"/>
                <a:gd name="connsiteY27" fmla="*/ 398152 h 4481338"/>
                <a:gd name="connsiteX28" fmla="*/ 750280 w 3903427"/>
                <a:gd name="connsiteY28" fmla="*/ 638462 h 4481338"/>
                <a:gd name="connsiteX29" fmla="*/ 714275 w 3903427"/>
                <a:gd name="connsiteY29" fmla="*/ 2139691 h 4481338"/>
                <a:gd name="connsiteX30" fmla="*/ 986167 w 3903427"/>
                <a:gd name="connsiteY30" fmla="*/ 2733781 h 4481338"/>
                <a:gd name="connsiteX31" fmla="*/ 1018084 w 3903427"/>
                <a:gd name="connsiteY31" fmla="*/ 3103272 h 4481338"/>
                <a:gd name="connsiteX32" fmla="*/ 1210777 w 3903427"/>
                <a:gd name="connsiteY32" fmla="*/ 4469803 h 4481338"/>
                <a:gd name="connsiteX33" fmla="*/ 1215013 w 3903427"/>
                <a:gd name="connsiteY33" fmla="*/ 4481338 h 4481338"/>
                <a:gd name="connsiteX34" fmla="*/ 799277 w 3903427"/>
                <a:gd name="connsiteY34" fmla="*/ 4481338 h 4481338"/>
                <a:gd name="connsiteX35" fmla="*/ 792699 w 3903427"/>
                <a:gd name="connsiteY35" fmla="*/ 4459136 h 4481338"/>
                <a:gd name="connsiteX36" fmla="*/ 620367 w 3903427"/>
                <a:gd name="connsiteY36" fmla="*/ 3130135 h 4481338"/>
                <a:gd name="connsiteX37" fmla="*/ 592195 w 3903427"/>
                <a:gd name="connsiteY37" fmla="*/ 2794214 h 4481338"/>
                <a:gd name="connsiteX38" fmla="*/ 374019 w 3903427"/>
                <a:gd name="connsiteY38" fmla="*/ 2347258 h 4481338"/>
                <a:gd name="connsiteX39" fmla="*/ 468410 w 3903427"/>
                <a:gd name="connsiteY39" fmla="*/ 356692 h 4481338"/>
                <a:gd name="connsiteX40" fmla="*/ 1911984 w 3903427"/>
                <a:gd name="connsiteY40" fmla="*/ 160266 h 4481338"/>
                <a:gd name="connsiteX41" fmla="*/ 2461015 w 3903427"/>
                <a:gd name="connsiteY41" fmla="*/ 299809 h 4481338"/>
                <a:gd name="connsiteX42" fmla="*/ 3038951 w 3903427"/>
                <a:gd name="connsiteY42" fmla="*/ 163911 h 4481338"/>
                <a:gd name="connsiteX43" fmla="*/ 3791098 w 3903427"/>
                <a:gd name="connsiteY43" fmla="*/ 1 h 448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903427" h="4481338">
                  <a:moveTo>
                    <a:pt x="3903427" y="4320673"/>
                  </a:moveTo>
                  <a:lnTo>
                    <a:pt x="3903427" y="4481338"/>
                  </a:lnTo>
                  <a:lnTo>
                    <a:pt x="3858055" y="4481338"/>
                  </a:lnTo>
                  <a:lnTo>
                    <a:pt x="3892405" y="4366871"/>
                  </a:lnTo>
                  <a:close/>
                  <a:moveTo>
                    <a:pt x="2461028" y="2825058"/>
                  </a:moveTo>
                  <a:cubicBezTo>
                    <a:pt x="2849397" y="2825058"/>
                    <a:pt x="3067473" y="3387129"/>
                    <a:pt x="3320097" y="4037954"/>
                  </a:cubicBezTo>
                  <a:cubicBezTo>
                    <a:pt x="3369192" y="4164605"/>
                    <a:pt x="3430596" y="4322859"/>
                    <a:pt x="3490041" y="4458901"/>
                  </a:cubicBezTo>
                  <a:lnTo>
                    <a:pt x="3500214" y="4481338"/>
                  </a:lnTo>
                  <a:lnTo>
                    <a:pt x="3067303" y="4481338"/>
                  </a:lnTo>
                  <a:lnTo>
                    <a:pt x="3026820" y="4382198"/>
                  </a:lnTo>
                  <a:cubicBezTo>
                    <a:pt x="3001940" y="4319649"/>
                    <a:pt x="2975937" y="4252999"/>
                    <a:pt x="2948447" y="4182168"/>
                  </a:cubicBezTo>
                  <a:cubicBezTo>
                    <a:pt x="2835372" y="3890815"/>
                    <a:pt x="2602505" y="3290598"/>
                    <a:pt x="2462567" y="3225983"/>
                  </a:cubicBezTo>
                  <a:cubicBezTo>
                    <a:pt x="2334895" y="3299161"/>
                    <a:pt x="2157201" y="3877291"/>
                    <a:pt x="2070983" y="4158035"/>
                  </a:cubicBezTo>
                  <a:cubicBezTo>
                    <a:pt x="2048687" y="4230581"/>
                    <a:pt x="2027561" y="4298845"/>
                    <a:pt x="2007222" y="4362913"/>
                  </a:cubicBezTo>
                  <a:lnTo>
                    <a:pt x="1968312" y="4481338"/>
                  </a:lnTo>
                  <a:lnTo>
                    <a:pt x="1546737" y="4481338"/>
                  </a:lnTo>
                  <a:lnTo>
                    <a:pt x="1555735" y="4457036"/>
                  </a:lnTo>
                  <a:cubicBezTo>
                    <a:pt x="1603612" y="4321980"/>
                    <a:pt x="1651538" y="4165964"/>
                    <a:pt x="1689928" y="4040967"/>
                  </a:cubicBezTo>
                  <a:cubicBezTo>
                    <a:pt x="1882119" y="3415738"/>
                    <a:pt x="2063606" y="2825058"/>
                    <a:pt x="2461028" y="2825058"/>
                  </a:cubicBezTo>
                  <a:close/>
                  <a:moveTo>
                    <a:pt x="3791098" y="1"/>
                  </a:moveTo>
                  <a:cubicBezTo>
                    <a:pt x="3824455" y="9"/>
                    <a:pt x="3857972" y="1372"/>
                    <a:pt x="3891614" y="4279"/>
                  </a:cubicBezTo>
                  <a:lnTo>
                    <a:pt x="3903427" y="5859"/>
                  </a:lnTo>
                  <a:lnTo>
                    <a:pt x="3903427" y="408438"/>
                  </a:lnTo>
                  <a:lnTo>
                    <a:pt x="3798844" y="397684"/>
                  </a:lnTo>
                  <a:cubicBezTo>
                    <a:pt x="3614486" y="396072"/>
                    <a:pt x="3412052" y="458558"/>
                    <a:pt x="3166535" y="541541"/>
                  </a:cubicBezTo>
                  <a:cubicBezTo>
                    <a:pt x="2938238" y="618658"/>
                    <a:pt x="2702257" y="698405"/>
                    <a:pt x="2461022" y="698405"/>
                  </a:cubicBezTo>
                  <a:cubicBezTo>
                    <a:pt x="2210834" y="698405"/>
                    <a:pt x="1987598" y="614524"/>
                    <a:pt x="1771763" y="533414"/>
                  </a:cubicBezTo>
                  <a:cubicBezTo>
                    <a:pt x="1578405" y="460773"/>
                    <a:pt x="1411809" y="398152"/>
                    <a:pt x="1249200" y="398152"/>
                  </a:cubicBezTo>
                  <a:cubicBezTo>
                    <a:pt x="1086591" y="398152"/>
                    <a:pt x="927975" y="460726"/>
                    <a:pt x="750280" y="638462"/>
                  </a:cubicBezTo>
                  <a:cubicBezTo>
                    <a:pt x="159210" y="1229921"/>
                    <a:pt x="428861" y="1671817"/>
                    <a:pt x="714275" y="2139691"/>
                  </a:cubicBezTo>
                  <a:cubicBezTo>
                    <a:pt x="838443" y="2343218"/>
                    <a:pt x="955805" y="2535509"/>
                    <a:pt x="986167" y="2733781"/>
                  </a:cubicBezTo>
                  <a:cubicBezTo>
                    <a:pt x="998528" y="2814207"/>
                    <a:pt x="1007186" y="2941784"/>
                    <a:pt x="1018084" y="3103272"/>
                  </a:cubicBezTo>
                  <a:cubicBezTo>
                    <a:pt x="1038374" y="3404696"/>
                    <a:pt x="1084008" y="4080472"/>
                    <a:pt x="1210777" y="4469803"/>
                  </a:cubicBezTo>
                  <a:lnTo>
                    <a:pt x="1215013" y="4481338"/>
                  </a:lnTo>
                  <a:lnTo>
                    <a:pt x="799277" y="4481338"/>
                  </a:lnTo>
                  <a:lnTo>
                    <a:pt x="792699" y="4459136"/>
                  </a:lnTo>
                  <a:cubicBezTo>
                    <a:pt x="695073" y="4095508"/>
                    <a:pt x="653701" y="3623705"/>
                    <a:pt x="620367" y="3130135"/>
                  </a:cubicBezTo>
                  <a:cubicBezTo>
                    <a:pt x="610536" y="2984069"/>
                    <a:pt x="601973" y="2857907"/>
                    <a:pt x="592195" y="2794214"/>
                  </a:cubicBezTo>
                  <a:cubicBezTo>
                    <a:pt x="573900" y="2674911"/>
                    <a:pt x="476785" y="2515758"/>
                    <a:pt x="374019" y="2347258"/>
                  </a:cubicBezTo>
                  <a:cubicBezTo>
                    <a:pt x="87973" y="1878410"/>
                    <a:pt x="-344286" y="1169930"/>
                    <a:pt x="468410" y="356692"/>
                  </a:cubicBezTo>
                  <a:cubicBezTo>
                    <a:pt x="1005428" y="-180522"/>
                    <a:pt x="1507945" y="8556"/>
                    <a:pt x="1911984" y="160266"/>
                  </a:cubicBezTo>
                  <a:cubicBezTo>
                    <a:pt x="2102907" y="232034"/>
                    <a:pt x="2283227" y="299809"/>
                    <a:pt x="2461015" y="299809"/>
                  </a:cubicBezTo>
                  <a:cubicBezTo>
                    <a:pt x="2636664" y="299809"/>
                    <a:pt x="2832063" y="233785"/>
                    <a:pt x="3038951" y="163911"/>
                  </a:cubicBezTo>
                  <a:cubicBezTo>
                    <a:pt x="3267634" y="86646"/>
                    <a:pt x="3524245" y="-59"/>
                    <a:pt x="3791098" y="1"/>
                  </a:cubicBezTo>
                  <a:close/>
                </a:path>
              </a:pathLst>
            </a:custGeom>
            <a:solidFill>
              <a:schemeClr val="bg1">
                <a:lumMod val="95000"/>
                <a:alpha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42" name="任意多边形: 形状 141"/>
            <p:cNvSpPr/>
            <p:nvPr>
              <p:custDataLst>
                <p:tags r:id="rId50"/>
              </p:custDataLst>
            </p:nvPr>
          </p:nvSpPr>
          <p:spPr>
            <a:xfrm>
              <a:off x="9502328" y="3137103"/>
              <a:ext cx="2429654" cy="1186457"/>
            </a:xfrm>
            <a:custGeom>
              <a:avLst/>
              <a:gdLst/>
              <a:ahLst/>
              <a:cxnLst/>
              <a:rect l="0" t="0" r="0" b="0"/>
              <a:pathLst>
                <a:path w="5353997" h="2614482">
                  <a:moveTo>
                    <a:pt x="194290" y="2264876"/>
                  </a:moveTo>
                  <a:lnTo>
                    <a:pt x="0" y="1709596"/>
                  </a:lnTo>
                  <a:lnTo>
                    <a:pt x="5079586" y="0"/>
                  </a:lnTo>
                  <a:lnTo>
                    <a:pt x="5273902" y="555344"/>
                  </a:lnTo>
                  <a:cubicBezTo>
                    <a:pt x="5353996" y="784268"/>
                    <a:pt x="5233367" y="1034779"/>
                    <a:pt x="5004443" y="1114899"/>
                  </a:cubicBezTo>
                  <a:lnTo>
                    <a:pt x="753884" y="2534348"/>
                  </a:lnTo>
                  <a:cubicBezTo>
                    <a:pt x="524947" y="2614481"/>
                    <a:pt x="274397" y="2493826"/>
                    <a:pt x="194290" y="2264876"/>
                  </a:cubicBezTo>
                  <a:close/>
                </a:path>
              </a:pathLst>
            </a:custGeom>
            <a:solidFill>
              <a:schemeClr val="bg1">
                <a:lumMod val="95000"/>
                <a:alpha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sp>
        <p:nvSpPr>
          <p:cNvPr id="29" name="Footer Text"/>
          <p:cNvSpPr txBox="1"/>
          <p:nvPr>
            <p:custDataLst>
              <p:tags r:id="rId51"/>
            </p:custDataLst>
          </p:nvPr>
        </p:nvSpPr>
        <p:spPr>
          <a:xfrm>
            <a:off x="4351058" y="2494598"/>
            <a:ext cx="3684867" cy="635393"/>
          </a:xfrm>
          <a:prstGeom prst="rect">
            <a:avLst/>
          </a:prstGeom>
          <a:noFill/>
        </p:spPr>
        <p:txBody>
          <a:bodyPr wrap="square" lIns="67500" tIns="35100" rIns="67500" bIns="3510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2400" b="1" dirty="0">
                <a:solidFill>
                  <a:schemeClr val="accent3">
                    <a:lumMod val="50000"/>
                  </a:schemeClr>
                </a:solidFill>
                <a:latin typeface="Arial" panose="020B0604020202020204" pitchFamily="34" charset="0"/>
                <a:ea typeface="微软雅黑" panose="020B0503020204020204" charset="-122"/>
                <a:cs typeface="+mn-ea"/>
                <a:sym typeface="+mn-ea"/>
              </a:rPr>
              <a:t>第一类医疗器械备案依据</a:t>
            </a:r>
            <a:endParaRPr lang="zh-CN" altLang="en-US" sz="24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30" name="Footer Text"/>
          <p:cNvSpPr txBox="1"/>
          <p:nvPr>
            <p:custDataLst>
              <p:tags r:id="rId52"/>
            </p:custDataLst>
          </p:nvPr>
        </p:nvSpPr>
        <p:spPr>
          <a:xfrm>
            <a:off x="3348469" y="2531611"/>
            <a:ext cx="857472" cy="598380"/>
          </a:xfrm>
          <a:prstGeom prst="rect">
            <a:avLst/>
          </a:prstGeom>
          <a:noFill/>
        </p:spPr>
        <p:txBody>
          <a:bodyPr wrap="square" lIns="67500" tIns="35100" rIns="67500" bIns="351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rPr>
              <a:t>一、</a:t>
            </a:r>
            <a:endPar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31" name="Footer Text"/>
          <p:cNvSpPr txBox="1"/>
          <p:nvPr>
            <p:custDataLst>
              <p:tags r:id="rId53"/>
            </p:custDataLst>
          </p:nvPr>
        </p:nvSpPr>
        <p:spPr>
          <a:xfrm>
            <a:off x="3322915" y="4552941"/>
            <a:ext cx="857472" cy="596323"/>
          </a:xfrm>
          <a:prstGeom prst="rect">
            <a:avLst/>
          </a:prstGeom>
          <a:noFill/>
        </p:spPr>
        <p:txBody>
          <a:bodyPr wrap="square" lIns="67500" tIns="35100" rIns="67500" bIns="351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endParaRPr 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122" name="文本框 121"/>
          <p:cNvSpPr txBox="1"/>
          <p:nvPr>
            <p:custDataLst>
              <p:tags r:id="rId54"/>
            </p:custDataLst>
          </p:nvPr>
        </p:nvSpPr>
        <p:spPr>
          <a:xfrm>
            <a:off x="4351020" y="1213803"/>
            <a:ext cx="2344738" cy="760413"/>
          </a:xfrm>
          <a:prstGeom prst="rect">
            <a:avLst/>
          </a:prstGeom>
          <a:noFill/>
        </p:spPr>
        <p:txBody>
          <a:bodyPr wrap="square" lIns="67500" tIns="35100" rIns="67500" bIns="35100" rtlCol="0">
            <a:normAutofit fontScale="90000"/>
          </a:bodyPr>
          <a:lstStyle/>
          <a:p>
            <a:pPr algn="dist"/>
            <a:r>
              <a:rPr lang="zh-CN" altLang="en-US" sz="4500" b="1" noProof="1" dirty="0">
                <a:solidFill>
                  <a:schemeClr val="accent3">
                    <a:lumMod val="50000"/>
                  </a:schemeClr>
                </a:solidFill>
                <a:latin typeface="Arial" panose="020B0604020202020204" pitchFamily="34" charset="0"/>
                <a:ea typeface="微软雅黑" panose="020B0503020204020204" charset="-122"/>
                <a:cs typeface="+mn-ea"/>
                <a:sym typeface="+mn-lt"/>
              </a:rPr>
              <a:t>目   录</a:t>
            </a:r>
            <a:endParaRPr lang="zh-CN" altLang="en-US" sz="4500" b="1"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4" name="Footer Text"/>
          <p:cNvSpPr txBox="1"/>
          <p:nvPr>
            <p:custDataLst>
              <p:tags r:id="rId55"/>
            </p:custDataLst>
          </p:nvPr>
        </p:nvSpPr>
        <p:spPr>
          <a:xfrm>
            <a:off x="3348469" y="3345891"/>
            <a:ext cx="857472" cy="596265"/>
          </a:xfrm>
          <a:prstGeom prst="rect">
            <a:avLst/>
          </a:prstGeom>
          <a:noFill/>
        </p:spPr>
        <p:txBody>
          <a:bodyPr wrap="square" lIns="67500" tIns="35100" rIns="67500" bIns="351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rPr>
              <a:t>二、</a:t>
            </a:r>
            <a:endParaRPr 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5" name="Footer Text"/>
          <p:cNvSpPr txBox="1"/>
          <p:nvPr>
            <p:custDataLst>
              <p:tags r:id="rId56"/>
            </p:custDataLst>
          </p:nvPr>
        </p:nvSpPr>
        <p:spPr>
          <a:xfrm>
            <a:off x="3348469" y="4158056"/>
            <a:ext cx="857472" cy="596265"/>
          </a:xfrm>
          <a:prstGeom prst="rect">
            <a:avLst/>
          </a:prstGeom>
          <a:noFill/>
        </p:spPr>
        <p:txBody>
          <a:bodyPr wrap="square" lIns="67500" tIns="35100" rIns="67500" bIns="351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rPr>
              <a:t>三、</a:t>
            </a:r>
            <a:endPar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9" name="Footer Text"/>
          <p:cNvSpPr txBox="1"/>
          <p:nvPr>
            <p:custDataLst>
              <p:tags r:id="rId57"/>
            </p:custDataLst>
          </p:nvPr>
        </p:nvSpPr>
        <p:spPr>
          <a:xfrm>
            <a:off x="4351058" y="3306521"/>
            <a:ext cx="3911600" cy="635635"/>
          </a:xfrm>
          <a:prstGeom prst="rect">
            <a:avLst/>
          </a:prstGeom>
          <a:noFill/>
        </p:spPr>
        <p:txBody>
          <a:bodyPr wrap="square" lIns="67500" tIns="35100" rIns="67500" bIns="35100" rtlCol="0" anchor="ctr">
            <a:normAutofit fontScale="9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buClrTx/>
              <a:buSzTx/>
              <a:buFontTx/>
            </a:pPr>
            <a:r>
              <a:rPr lang="zh-CN" altLang="en-US" sz="2400" b="1" strike="noStrike" noProof="1" dirty="0">
                <a:solidFill>
                  <a:schemeClr val="accent3">
                    <a:lumMod val="50000"/>
                  </a:schemeClr>
                </a:solidFill>
                <a:latin typeface="Arial" panose="020B0604020202020204" pitchFamily="34" charset="0"/>
                <a:ea typeface="微软雅黑" panose="020B0503020204020204" charset="-122"/>
                <a:cs typeface="+mn-ea"/>
                <a:sym typeface="+mn-lt"/>
              </a:rPr>
              <a:t>第一类医疗器械备案申报要点</a:t>
            </a:r>
            <a:endParaRPr lang="zh-CN" altLang="en-US" sz="24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10" name="Footer Text"/>
          <p:cNvSpPr txBox="1"/>
          <p:nvPr>
            <p:custDataLst>
              <p:tags r:id="rId58"/>
            </p:custDataLst>
          </p:nvPr>
        </p:nvSpPr>
        <p:spPr>
          <a:xfrm>
            <a:off x="4351058" y="4118686"/>
            <a:ext cx="3966845" cy="635635"/>
          </a:xfrm>
          <a:prstGeom prst="rect">
            <a:avLst/>
          </a:prstGeom>
          <a:noFill/>
        </p:spPr>
        <p:txBody>
          <a:bodyPr wrap="square" lIns="67500" tIns="35100" rIns="67500" bIns="3510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2400" b="1" dirty="0">
                <a:solidFill>
                  <a:schemeClr val="accent3">
                    <a:lumMod val="50000"/>
                  </a:schemeClr>
                </a:solidFill>
                <a:latin typeface="Arial" panose="020B0604020202020204" pitchFamily="34" charset="0"/>
                <a:ea typeface="微软雅黑" panose="020B0503020204020204" charset="-122"/>
                <a:cs typeface="+mn-ea"/>
                <a:sym typeface="+mn-ea"/>
              </a:rPr>
              <a:t>备案申报网址</a:t>
            </a:r>
            <a:endParaRPr lang="zh-CN" altLang="en-US" sz="24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Tree>
    <p:custDataLst>
      <p:tags r:id="rId59"/>
    </p:custDataLst>
  </p:cSld>
  <p:clrMapOvr>
    <a:masterClrMapping/>
  </p:clrMapOvr>
  <p:transition>
    <p:pull/>
  </p:transition>
  <p:timing>
    <p:tnLst>
      <p:par>
        <p:cTn id="1" dur="indefinite" restart="never" nodeType="tmRoot"/>
      </p:par>
    </p:tnLst>
    <p:bldLst>
      <p:bldP spid="122" grpId="1"/>
      <p:bldP spid="30"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 name="文本框 43"/>
          <p:cNvSpPr txBox="1"/>
          <p:nvPr>
            <p:custDataLst>
              <p:tags r:id="rId1"/>
            </p:custDataLst>
          </p:nvPr>
        </p:nvSpPr>
        <p:spPr>
          <a:xfrm>
            <a:off x="4746625" y="2780665"/>
            <a:ext cx="4269105" cy="687705"/>
          </a:xfrm>
          <a:prstGeom prst="rect">
            <a:avLst/>
          </a:prstGeom>
          <a:noFill/>
        </p:spPr>
        <p:txBody>
          <a:bodyPr wrap="square" lIns="0" rtlCol="0"/>
          <a:lstStyle>
            <a:defPPr>
              <a:defRPr lang="zh-CN"/>
            </a:defPPr>
            <a:lvl1pPr>
              <a:defRPr sz="4000" b="1" spc="600">
                <a:solidFill>
                  <a:schemeClr val="tx1">
                    <a:lumMod val="85000"/>
                    <a:lumOff val="15000"/>
                  </a:schemeClr>
                </a:solidFill>
                <a:uFillTx/>
                <a:latin typeface="Arial" panose="020B0604020202020204" pitchFamily="34" charset="0"/>
                <a:ea typeface="微软雅黑" panose="020B0503020204020204" charset="-122"/>
              </a:defRPr>
            </a:lvl1pPr>
          </a:lstStyle>
          <a:p>
            <a:pPr fontAlgn="base"/>
            <a:r>
              <a:rPr lang="zh-CN" altLang="en-US" sz="2800" dirty="0">
                <a:solidFill>
                  <a:schemeClr val="tx1"/>
                </a:solidFill>
                <a:cs typeface="+mn-ea"/>
                <a:sym typeface="+mn-ea"/>
              </a:rPr>
              <a:t>一、第一类医疗器械</a:t>
            </a:r>
            <a:endParaRPr lang="zh-CN" altLang="en-US" sz="2800" dirty="0">
              <a:solidFill>
                <a:schemeClr val="tx1"/>
              </a:solidFill>
              <a:cs typeface="+mn-ea"/>
              <a:sym typeface="+mn-ea"/>
            </a:endParaRPr>
          </a:p>
          <a:p>
            <a:pPr fontAlgn="base"/>
            <a:r>
              <a:rPr lang="zh-CN" altLang="en-US" sz="2800" dirty="0">
                <a:solidFill>
                  <a:schemeClr val="tx1"/>
                </a:solidFill>
                <a:cs typeface="+mn-ea"/>
                <a:sym typeface="+mn-ea"/>
              </a:rPr>
              <a:t> </a:t>
            </a:r>
            <a:r>
              <a:rPr lang="en-US" altLang="zh-CN" sz="2800" dirty="0">
                <a:solidFill>
                  <a:schemeClr val="tx1"/>
                </a:solidFill>
                <a:cs typeface="+mn-ea"/>
                <a:sym typeface="+mn-ea"/>
              </a:rPr>
              <a:t>     </a:t>
            </a:r>
            <a:endParaRPr lang="en-US" altLang="zh-CN" sz="2800" dirty="0">
              <a:solidFill>
                <a:schemeClr val="tx1"/>
              </a:solidFill>
              <a:cs typeface="+mn-ea"/>
              <a:sym typeface="+mn-ea"/>
            </a:endParaRPr>
          </a:p>
          <a:p>
            <a:pPr fontAlgn="base"/>
            <a:r>
              <a:rPr lang="en-US" altLang="zh-CN" sz="2800" dirty="0">
                <a:solidFill>
                  <a:schemeClr val="tx1"/>
                </a:solidFill>
                <a:cs typeface="+mn-ea"/>
                <a:sym typeface="+mn-ea"/>
              </a:rPr>
              <a:t>        </a:t>
            </a:r>
            <a:r>
              <a:rPr lang="zh-CN" altLang="en-US" sz="2800" dirty="0">
                <a:solidFill>
                  <a:schemeClr val="tx1"/>
                </a:solidFill>
                <a:cs typeface="+mn-ea"/>
                <a:sym typeface="+mn-ea"/>
              </a:rPr>
              <a:t>备案依据</a:t>
            </a:r>
            <a:endParaRPr lang="zh-CN" altLang="en-US" sz="2800" b="1" strike="noStrike" kern="0" noProof="1" dirty="0">
              <a:solidFill>
                <a:schemeClr val="tx1"/>
              </a:solidFill>
              <a:effectLst/>
              <a:uFillTx/>
              <a:latin typeface="Arial" panose="020B0604020202020204" pitchFamily="34" charset="0"/>
              <a:ea typeface="微软雅黑" panose="020B0503020204020204" charset="-122"/>
              <a:cs typeface="Segoe UI Semibold" panose="020B0702040204020203" charset="0"/>
              <a:sym typeface="+mn-ea"/>
            </a:endParaRPr>
          </a:p>
          <a:p>
            <a:pPr fontAlgn="base"/>
            <a:endParaRPr lang="zh-CN" altLang="en-US" sz="2800" b="1" strike="noStrike" kern="0" noProof="1" dirty="0">
              <a:solidFill>
                <a:schemeClr val="tx1"/>
              </a:solidFill>
              <a:effectLst/>
              <a:uFillTx/>
              <a:latin typeface="Arial" panose="020B0604020202020204" pitchFamily="34" charset="0"/>
              <a:ea typeface="微软雅黑" panose="020B0503020204020204" charset="-122"/>
              <a:cs typeface="Segoe UI Semibold" panose="020B0702040204020203" charset="0"/>
              <a:sym typeface="+mn-ea"/>
            </a:endParaRPr>
          </a:p>
        </p:txBody>
      </p:sp>
      <p:pic>
        <p:nvPicPr>
          <p:cNvPr id="90123" name="内容占位符 2" descr="图片1"/>
          <p:cNvPicPr>
            <a:picLocks noGrp="1" noChangeAspect="1"/>
          </p:cNvPicPr>
          <p:nvPr>
            <p:ph sz="quarter" idx="4294967295"/>
            <p:custDataLst>
              <p:tags r:id="rId2"/>
            </p:custDataLst>
          </p:nvPr>
        </p:nvPicPr>
        <p:blipFill>
          <a:blip r:embed="rId3"/>
          <a:stretch>
            <a:fillRect/>
          </a:stretch>
        </p:blipFill>
        <p:spPr>
          <a:xfrm>
            <a:off x="334963" y="2278063"/>
            <a:ext cx="3228975" cy="2301875"/>
          </a:xfrm>
        </p:spPr>
      </p:pic>
    </p:spTree>
    <p:custDataLst>
      <p:tags r:id="rId4"/>
    </p:custDataLst>
  </p:cSld>
  <p:clrMapOvr>
    <a:masterClrMapping/>
  </p:clrMapOvr>
  <p:transition>
    <p:fade/>
  </p:transition>
  <p:timing>
    <p:tnLst>
      <p:par>
        <p:cTn id="1" dur="indefinite" restart="never" nodeType="tmRoot"/>
      </p:par>
    </p:tnLst>
    <p:bldLst>
      <p:bldP spid="4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0" y="1803400"/>
            <a:ext cx="9144000" cy="447675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95234" name="图片 5" descr="C:/Users/1V994W2/PycharmProjects/PPT_Background_Generation/pic_temp/0_pic_quater_left_up.png"/>
          <p:cNvPicPr/>
          <p:nvPr>
            <p:custDataLst>
              <p:tags r:id="rId2"/>
            </p:custDataLst>
          </p:nvPr>
        </p:nvPicPr>
        <p:blipFill>
          <a:blip r:embed="rId3" r:link="rId4"/>
          <a:stretch>
            <a:fillRect/>
          </a:stretch>
        </p:blipFill>
        <p:spPr>
          <a:xfrm>
            <a:off x="7866063" y="5505450"/>
            <a:ext cx="1214437" cy="1152525"/>
          </a:xfrm>
          <a:prstGeom prst="rect">
            <a:avLst/>
          </a:prstGeom>
          <a:noFill/>
          <a:ln w="9525">
            <a:noFill/>
          </a:ln>
        </p:spPr>
      </p:pic>
      <p:pic>
        <p:nvPicPr>
          <p:cNvPr id="95235" name="图片 6" descr="C:/Users/1V994W2/PycharmProjects/PPT_Background_Generation/pic_temp/1_pic_quater_right_up.png"/>
          <p:cNvPicPr/>
          <p:nvPr>
            <p:custDataLst>
              <p:tags r:id="rId5"/>
            </p:custDataLst>
          </p:nvPr>
        </p:nvPicPr>
        <p:blipFill>
          <a:blip r:embed="rId6" r:link="rId4"/>
          <a:stretch>
            <a:fillRect/>
          </a:stretch>
        </p:blipFill>
        <p:spPr>
          <a:xfrm>
            <a:off x="0" y="5507038"/>
            <a:ext cx="1214438" cy="1030287"/>
          </a:xfrm>
          <a:prstGeom prst="rect">
            <a:avLst/>
          </a:prstGeom>
          <a:noFill/>
          <a:ln w="9525">
            <a:noFill/>
          </a:ln>
        </p:spPr>
      </p:pic>
      <p:sp>
        <p:nvSpPr>
          <p:cNvPr id="95236" name="文本框 2"/>
          <p:cNvSpPr txBox="1"/>
          <p:nvPr>
            <p:custDataLst>
              <p:tags r:id="rId7"/>
            </p:custDataLst>
          </p:nvPr>
        </p:nvSpPr>
        <p:spPr>
          <a:xfrm>
            <a:off x="0" y="525463"/>
            <a:ext cx="5981700" cy="661987"/>
          </a:xfrm>
          <a:prstGeom prst="rect">
            <a:avLst/>
          </a:prstGeom>
          <a:solidFill>
            <a:schemeClr val="accent2"/>
          </a:solidFill>
          <a:ln w="9525">
            <a:noFill/>
          </a:ln>
        </p:spPr>
        <p:txBody>
          <a:bodyPr wrap="square" lIns="67627" tIns="35242" rIns="67627" bIns="35242" anchor="t" anchorCtr="0"/>
          <a:p>
            <a:pPr>
              <a:lnSpc>
                <a:spcPct val="130000"/>
              </a:lnSpc>
            </a:pPr>
            <a:r>
              <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rPr>
              <a:t>第一类医疗器械备案依据</a:t>
            </a:r>
            <a:endPar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endParaRPr>
          </a:p>
        </p:txBody>
      </p:sp>
      <p:sp>
        <p:nvSpPr>
          <p:cNvPr id="8" name="文本框 7"/>
          <p:cNvSpPr txBox="1"/>
          <p:nvPr/>
        </p:nvSpPr>
        <p:spPr>
          <a:xfrm>
            <a:off x="367665" y="1772920"/>
            <a:ext cx="8051800" cy="423545"/>
          </a:xfrm>
          <a:prstGeom prst="rect">
            <a:avLst/>
          </a:prstGeom>
          <a:noFill/>
        </p:spPr>
        <p:txBody>
          <a:bodyPr wrap="square" rtlCol="0" anchor="t">
            <a:spAutoFit/>
          </a:bodyPr>
          <a:p>
            <a:pPr marL="285750" indent="-285750">
              <a:lnSpc>
                <a:spcPct val="120000"/>
              </a:lnSpc>
              <a:buFont typeface="Wingdings" panose="05000000000000000000" charset="0"/>
              <a:buChar char="u"/>
            </a:pPr>
            <a:r>
              <a:rPr lang="zh-CN" altLang="en-US" sz="1800" b="1" noProof="1" dirty="0">
                <a:solidFill>
                  <a:schemeClr val="dk1">
                    <a:lumMod val="100000"/>
                  </a:schemeClr>
                </a:solidFill>
                <a:latin typeface="Arial" panose="020B0604020202020204" pitchFamily="34" charset="0"/>
                <a:ea typeface="宋体" panose="02010600030101010101" pitchFamily="2" charset="-122"/>
                <a:cs typeface="+mn-ea"/>
                <a:sym typeface="+mn-lt"/>
              </a:rPr>
              <a:t>《医疗器械监督管理条例》（国务院令第739号）</a:t>
            </a:r>
            <a:endParaRPr lang="zh-CN" altLang="en-US" sz="1800" b="1" noProof="1" dirty="0">
              <a:solidFill>
                <a:schemeClr val="dk1">
                  <a:lumMod val="100000"/>
                </a:schemeClr>
              </a:solidFill>
              <a:latin typeface="Arial" panose="020B0604020202020204" pitchFamily="34" charset="0"/>
              <a:ea typeface="宋体" panose="02010600030101010101" pitchFamily="2" charset="-122"/>
              <a:cs typeface="+mn-ea"/>
              <a:sym typeface="+mn-lt"/>
            </a:endParaRPr>
          </a:p>
        </p:txBody>
      </p:sp>
      <p:sp>
        <p:nvSpPr>
          <p:cNvPr id="38918" name="文本框 8"/>
          <p:cNvSpPr txBox="1"/>
          <p:nvPr/>
        </p:nvSpPr>
        <p:spPr>
          <a:xfrm>
            <a:off x="367665" y="2451735"/>
            <a:ext cx="8107680" cy="368300"/>
          </a:xfrm>
          <a:prstGeom prst="rect">
            <a:avLst/>
          </a:prstGeom>
          <a:noFill/>
          <a:ln w="9525">
            <a:noFill/>
          </a:ln>
        </p:spPr>
        <p:txBody>
          <a:bodyPr wrap="square" anchor="t" anchorCtr="0">
            <a:spAutoFit/>
          </a:bodyPr>
          <a:p>
            <a:pPr>
              <a:buSzPct val="100000"/>
              <a:buFont typeface="Wingdings" panose="05000000000000000000" charset="0"/>
              <a:buChar char="u"/>
            </a:pPr>
            <a:r>
              <a:rPr lang="zh-CN" altLang="en-US" sz="1800" b="1" dirty="0">
                <a:solidFill>
                  <a:schemeClr val="dk1">
                    <a:lumMod val="100000"/>
                  </a:schemeClr>
                </a:solidFill>
                <a:latin typeface="Arial" panose="020B0604020202020204" pitchFamily="34" charset="0"/>
                <a:ea typeface="宋体" panose="02010600030101010101" pitchFamily="2" charset="-122"/>
                <a:cs typeface="+mn-ea"/>
              </a:rPr>
              <a:t>《</a:t>
            </a:r>
            <a:r>
              <a:rPr lang="zh-CN" altLang="en-US" sz="1800" b="1">
                <a:latin typeface="Arial" panose="020B0604020202020204" pitchFamily="34" charset="0"/>
                <a:ea typeface="宋体" panose="02010600030101010101" pitchFamily="2" charset="-122"/>
              </a:rPr>
              <a:t>医疗器械注册与备案管理办法》（国家市场监督管理总局令第47号）</a:t>
            </a:r>
            <a:endParaRPr lang="zh-CN" altLang="en-US" sz="1800" b="1">
              <a:latin typeface="Arial" panose="020B0604020202020204" pitchFamily="34" charset="0"/>
              <a:ea typeface="宋体" panose="02010600030101010101" pitchFamily="2" charset="-122"/>
            </a:endParaRPr>
          </a:p>
        </p:txBody>
      </p:sp>
      <p:sp>
        <p:nvSpPr>
          <p:cNvPr id="38919" name="文本框 9"/>
          <p:cNvSpPr txBox="1"/>
          <p:nvPr/>
        </p:nvSpPr>
        <p:spPr>
          <a:xfrm>
            <a:off x="367665" y="3075305"/>
            <a:ext cx="8057515" cy="423545"/>
          </a:xfrm>
          <a:prstGeom prst="rect">
            <a:avLst/>
          </a:prstGeom>
          <a:noFill/>
          <a:ln w="9525">
            <a:noFill/>
          </a:ln>
        </p:spPr>
        <p:txBody>
          <a:bodyPr wrap="square" anchor="t" anchorCtr="0">
            <a:spAutoFit/>
          </a:bodyPr>
          <a:p>
            <a:pPr algn="l">
              <a:lnSpc>
                <a:spcPct val="120000"/>
              </a:lnSpc>
              <a:buClrTx/>
              <a:buSzPct val="100000"/>
              <a:buFont typeface="Wingdings" panose="05000000000000000000" charset="0"/>
              <a:buChar char="u"/>
            </a:pPr>
            <a:r>
              <a:rPr lang="zh-CN" altLang="en-US" sz="1800" b="1" dirty="0">
                <a:solidFill>
                  <a:schemeClr val="dk1">
                    <a:lumMod val="100000"/>
                  </a:schemeClr>
                </a:solidFill>
                <a:latin typeface="Arial" panose="020B0604020202020204" pitchFamily="34" charset="0"/>
                <a:ea typeface="宋体" panose="02010600030101010101" pitchFamily="2" charset="-122"/>
                <a:cs typeface="+mn-ea"/>
              </a:rPr>
              <a:t>《体外诊断试剂注册与备案管理办法》（国家市场监督管理总局令第48号）</a:t>
            </a:r>
            <a:endParaRPr lang="zh-CN" altLang="en-US" sz="1800" b="1" dirty="0">
              <a:solidFill>
                <a:schemeClr val="dk1">
                  <a:lumMod val="100000"/>
                </a:schemeClr>
              </a:solidFill>
              <a:latin typeface="Arial" panose="020B0604020202020204" pitchFamily="34" charset="0"/>
              <a:ea typeface="宋体" panose="02010600030101010101" pitchFamily="2" charset="-122"/>
              <a:cs typeface="+mn-ea"/>
            </a:endParaRPr>
          </a:p>
        </p:txBody>
      </p:sp>
      <p:sp>
        <p:nvSpPr>
          <p:cNvPr id="38920" name="文本框 10"/>
          <p:cNvSpPr txBox="1"/>
          <p:nvPr/>
        </p:nvSpPr>
        <p:spPr>
          <a:xfrm>
            <a:off x="367665" y="3754120"/>
            <a:ext cx="8061960" cy="423545"/>
          </a:xfrm>
          <a:prstGeom prst="rect">
            <a:avLst/>
          </a:prstGeom>
          <a:noFill/>
          <a:ln w="9525">
            <a:noFill/>
          </a:ln>
        </p:spPr>
        <p:txBody>
          <a:bodyPr wrap="square" anchor="t" anchorCtr="0">
            <a:spAutoFit/>
          </a:bodyPr>
          <a:p>
            <a:pPr marL="285750" indent="-285750" algn="l">
              <a:lnSpc>
                <a:spcPct val="120000"/>
              </a:lnSpc>
              <a:buClrTx/>
              <a:buSzTx/>
              <a:buFont typeface="Wingdings" panose="05000000000000000000" charset="0"/>
              <a:buChar char="u"/>
            </a:pPr>
            <a:r>
              <a:rPr lang="zh-CN" altLang="en-US" sz="1800" b="1" dirty="0">
                <a:solidFill>
                  <a:schemeClr val="dk1">
                    <a:lumMod val="100000"/>
                  </a:schemeClr>
                </a:solidFill>
                <a:latin typeface="Arial" panose="020B0604020202020204" pitchFamily="34" charset="0"/>
                <a:ea typeface="宋体" panose="02010600030101010101" pitchFamily="2" charset="-122"/>
                <a:cs typeface="+mn-ea"/>
              </a:rPr>
              <a:t>《医疗器械生产监督管理办法》（国家市场监督管理总局令第53号）</a:t>
            </a:r>
            <a:endParaRPr lang="zh-CN" altLang="en-US" sz="1800" b="1" dirty="0">
              <a:solidFill>
                <a:schemeClr val="dk1">
                  <a:lumMod val="100000"/>
                </a:schemeClr>
              </a:solidFill>
              <a:latin typeface="Arial" panose="020B0604020202020204" pitchFamily="34" charset="0"/>
              <a:ea typeface="宋体" panose="02010600030101010101" pitchFamily="2" charset="-122"/>
              <a:cs typeface="+mn-ea"/>
            </a:endParaRPr>
          </a:p>
        </p:txBody>
      </p:sp>
      <p:sp>
        <p:nvSpPr>
          <p:cNvPr id="38921" name="文本框 12"/>
          <p:cNvSpPr txBox="1"/>
          <p:nvPr/>
        </p:nvSpPr>
        <p:spPr>
          <a:xfrm>
            <a:off x="367665" y="4432935"/>
            <a:ext cx="8081645" cy="755650"/>
          </a:xfrm>
          <a:prstGeom prst="rect">
            <a:avLst/>
          </a:prstGeom>
          <a:noFill/>
          <a:ln w="9525">
            <a:noFill/>
          </a:ln>
        </p:spPr>
        <p:txBody>
          <a:bodyPr wrap="square" anchor="t" anchorCtr="0">
            <a:spAutoFit/>
          </a:bodyPr>
          <a:p>
            <a:pPr marL="285750" indent="-285750" algn="l">
              <a:lnSpc>
                <a:spcPct val="120000"/>
              </a:lnSpc>
              <a:buClrTx/>
              <a:buSzTx/>
              <a:buFont typeface="Wingdings" panose="05000000000000000000" charset="0"/>
              <a:buChar char="u"/>
            </a:pPr>
            <a:r>
              <a:rPr lang="zh-CN" altLang="en-US" sz="1800" b="1" dirty="0">
                <a:solidFill>
                  <a:schemeClr val="dk1">
                    <a:lumMod val="100000"/>
                  </a:schemeClr>
                </a:solidFill>
                <a:latin typeface="Arial" panose="020B0604020202020204" pitchFamily="34" charset="0"/>
                <a:ea typeface="宋体" panose="02010600030101010101" pitchFamily="2" charset="-122"/>
                <a:cs typeface="+mn-ea"/>
              </a:rPr>
              <a:t>国家药监局关于贯彻实施《医疗器械监督管理条例》有关事项的公告（2021年第76号）</a:t>
            </a:r>
            <a:endParaRPr lang="zh-CN" altLang="en-US" sz="1800" b="1" dirty="0">
              <a:solidFill>
                <a:schemeClr val="dk1">
                  <a:lumMod val="100000"/>
                </a:schemeClr>
              </a:solidFill>
              <a:latin typeface="Arial" panose="020B0604020202020204" pitchFamily="34" charset="0"/>
              <a:ea typeface="宋体" panose="02010600030101010101" pitchFamily="2" charset="-122"/>
              <a:cs typeface="+mn-ea"/>
            </a:endParaRPr>
          </a:p>
        </p:txBody>
      </p:sp>
      <p:pic>
        <p:nvPicPr>
          <p:cNvPr id="95247" name="图片 19" descr="C:/Users/1V994W2/PycharmProjects/PPT_Background_Generation/pic_temp/1_pic_quater_right_up.png"/>
          <p:cNvPicPr/>
          <p:nvPr>
            <p:custDataLst>
              <p:tags r:id="rId8"/>
            </p:custDataLst>
          </p:nvPr>
        </p:nvPicPr>
        <p:blipFill>
          <a:blip r:embed="rId6" r:link="rId4"/>
          <a:stretch>
            <a:fillRect/>
          </a:stretch>
        </p:blipFill>
        <p:spPr>
          <a:xfrm>
            <a:off x="7715250" y="0"/>
            <a:ext cx="1851025" cy="1803400"/>
          </a:xfrm>
          <a:prstGeom prst="rect">
            <a:avLst/>
          </a:prstGeom>
          <a:noFill/>
          <a:ln w="9525">
            <a:noFill/>
          </a:ln>
        </p:spPr>
      </p:pic>
      <p:pic>
        <p:nvPicPr>
          <p:cNvPr id="95248" name="图片 20" descr="C:/Users/1V994W2/PycharmProjects/PPT_Background_Generation/pic_temp/1_pic_quater_right_up.png"/>
          <p:cNvPicPr/>
          <p:nvPr>
            <p:custDataLst>
              <p:tags r:id="rId9"/>
            </p:custDataLst>
          </p:nvPr>
        </p:nvPicPr>
        <p:blipFill>
          <a:blip r:embed="rId6" r:link="rId4"/>
          <a:stretch>
            <a:fillRect/>
          </a:stretch>
        </p:blipFill>
        <p:spPr>
          <a:xfrm rot="2040000">
            <a:off x="6440488" y="101600"/>
            <a:ext cx="1849437" cy="1803400"/>
          </a:xfrm>
          <a:prstGeom prst="rect">
            <a:avLst/>
          </a:prstGeom>
          <a:noFill/>
          <a:ln w="9525">
            <a:noFill/>
          </a:ln>
        </p:spPr>
      </p:pic>
      <p:pic>
        <p:nvPicPr>
          <p:cNvPr id="95249" name="图片 21" descr="C:/Users/1V994W2/PycharmProjects/PPT_Background_Generation/pic_temp/1_pic_quater_right_up.png"/>
          <p:cNvPicPr/>
          <p:nvPr>
            <p:custDataLst>
              <p:tags r:id="rId10"/>
            </p:custDataLst>
          </p:nvPr>
        </p:nvPicPr>
        <p:blipFill>
          <a:blip r:embed="rId6" r:link="rId4"/>
          <a:stretch>
            <a:fillRect/>
          </a:stretch>
        </p:blipFill>
        <p:spPr>
          <a:xfrm rot="2580000">
            <a:off x="5199063" y="504825"/>
            <a:ext cx="1874837" cy="1803400"/>
          </a:xfrm>
          <a:prstGeom prst="rect">
            <a:avLst/>
          </a:prstGeom>
          <a:noFill/>
          <a:ln w="9525">
            <a:noFill/>
          </a:ln>
        </p:spPr>
      </p:pic>
      <p:sp>
        <p:nvSpPr>
          <p:cNvPr id="37" name="任意多边形 36"/>
          <p:cNvSpPr/>
          <p:nvPr>
            <p:custDataLst>
              <p:tags r:id="rId11"/>
            </p:custDataLst>
          </p:nvPr>
        </p:nvSpPr>
        <p:spPr bwMode="auto">
          <a:xfrm>
            <a:off x="4954588" y="692150"/>
            <a:ext cx="527050" cy="419100"/>
          </a:xfrm>
          <a:custGeom>
            <a:avLst/>
            <a:gdLst>
              <a:gd name="T0" fmla="*/ 352 w 380"/>
              <a:gd name="T1" fmla="*/ 228 h 302"/>
              <a:gd name="T2" fmla="*/ 378 w 380"/>
              <a:gd name="T3" fmla="*/ 178 h 302"/>
              <a:gd name="T4" fmla="*/ 378 w 380"/>
              <a:gd name="T5" fmla="*/ 140 h 302"/>
              <a:gd name="T6" fmla="*/ 348 w 380"/>
              <a:gd name="T7" fmla="*/ 90 h 302"/>
              <a:gd name="T8" fmla="*/ 292 w 380"/>
              <a:gd name="T9" fmla="*/ 56 h 302"/>
              <a:gd name="T10" fmla="*/ 258 w 380"/>
              <a:gd name="T11" fmla="*/ 38 h 302"/>
              <a:gd name="T12" fmla="*/ 218 w 380"/>
              <a:gd name="T13" fmla="*/ 14 h 302"/>
              <a:gd name="T14" fmla="*/ 168 w 380"/>
              <a:gd name="T15" fmla="*/ 2 h 302"/>
              <a:gd name="T16" fmla="*/ 120 w 380"/>
              <a:gd name="T17" fmla="*/ 4 h 302"/>
              <a:gd name="T18" fmla="*/ 44 w 380"/>
              <a:gd name="T19" fmla="*/ 34 h 302"/>
              <a:gd name="T20" fmla="*/ 12 w 380"/>
              <a:gd name="T21" fmla="*/ 70 h 302"/>
              <a:gd name="T22" fmla="*/ 2 w 380"/>
              <a:gd name="T23" fmla="*/ 102 h 302"/>
              <a:gd name="T24" fmla="*/ 2 w 380"/>
              <a:gd name="T25" fmla="*/ 132 h 302"/>
              <a:gd name="T26" fmla="*/ 30 w 380"/>
              <a:gd name="T27" fmla="*/ 182 h 302"/>
              <a:gd name="T28" fmla="*/ 8 w 380"/>
              <a:gd name="T29" fmla="*/ 242 h 302"/>
              <a:gd name="T30" fmla="*/ 8 w 380"/>
              <a:gd name="T31" fmla="*/ 248 h 302"/>
              <a:gd name="T32" fmla="*/ 12 w 380"/>
              <a:gd name="T33" fmla="*/ 248 h 302"/>
              <a:gd name="T34" fmla="*/ 104 w 380"/>
              <a:gd name="T35" fmla="*/ 222 h 302"/>
              <a:gd name="T36" fmla="*/ 142 w 380"/>
              <a:gd name="T37" fmla="*/ 252 h 302"/>
              <a:gd name="T38" fmla="*/ 192 w 380"/>
              <a:gd name="T39" fmla="*/ 272 h 302"/>
              <a:gd name="T40" fmla="*/ 230 w 380"/>
              <a:gd name="T41" fmla="*/ 276 h 302"/>
              <a:gd name="T42" fmla="*/ 376 w 380"/>
              <a:gd name="T43" fmla="*/ 302 h 302"/>
              <a:gd name="T44" fmla="*/ 376 w 380"/>
              <a:gd name="T45" fmla="*/ 302 h 302"/>
              <a:gd name="T46" fmla="*/ 380 w 380"/>
              <a:gd name="T47" fmla="*/ 296 h 302"/>
              <a:gd name="T48" fmla="*/ 274 w 380"/>
              <a:gd name="T49" fmla="*/ 252 h 302"/>
              <a:gd name="T50" fmla="*/ 250 w 380"/>
              <a:gd name="T51" fmla="*/ 256 h 302"/>
              <a:gd name="T52" fmla="*/ 204 w 380"/>
              <a:gd name="T53" fmla="*/ 256 h 302"/>
              <a:gd name="T54" fmla="*/ 138 w 380"/>
              <a:gd name="T55" fmla="*/ 228 h 302"/>
              <a:gd name="T56" fmla="*/ 106 w 380"/>
              <a:gd name="T57" fmla="*/ 190 h 302"/>
              <a:gd name="T58" fmla="*/ 100 w 380"/>
              <a:gd name="T59" fmla="*/ 160 h 302"/>
              <a:gd name="T60" fmla="*/ 102 w 380"/>
              <a:gd name="T61" fmla="*/ 140 h 302"/>
              <a:gd name="T62" fmla="*/ 122 w 380"/>
              <a:gd name="T63" fmla="*/ 106 h 302"/>
              <a:gd name="T64" fmla="*/ 180 w 380"/>
              <a:gd name="T65" fmla="*/ 70 h 302"/>
              <a:gd name="T66" fmla="*/ 230 w 380"/>
              <a:gd name="T67" fmla="*/ 62 h 302"/>
              <a:gd name="T68" fmla="*/ 304 w 380"/>
              <a:gd name="T69" fmla="*/ 80 h 302"/>
              <a:gd name="T70" fmla="*/ 352 w 380"/>
              <a:gd name="T71" fmla="*/ 122 h 302"/>
              <a:gd name="T72" fmla="*/ 360 w 380"/>
              <a:gd name="T73" fmla="*/ 150 h 302"/>
              <a:gd name="T74" fmla="*/ 360 w 380"/>
              <a:gd name="T75" fmla="*/ 176 h 302"/>
              <a:gd name="T76" fmla="*/ 336 w 380"/>
              <a:gd name="T77" fmla="*/ 218 h 302"/>
              <a:gd name="T78" fmla="*/ 350 w 380"/>
              <a:gd name="T79" fmla="*/ 274 h 302"/>
              <a:gd name="T80" fmla="*/ 230 w 380"/>
              <a:gd name="T81" fmla="*/ 144 h 302"/>
              <a:gd name="T82" fmla="*/ 248 w 380"/>
              <a:gd name="T83" fmla="*/ 156 h 302"/>
              <a:gd name="T84" fmla="*/ 248 w 380"/>
              <a:gd name="T85" fmla="*/ 170 h 302"/>
              <a:gd name="T86" fmla="*/ 230 w 380"/>
              <a:gd name="T87" fmla="*/ 182 h 302"/>
              <a:gd name="T88" fmla="*/ 216 w 380"/>
              <a:gd name="T89" fmla="*/ 176 h 302"/>
              <a:gd name="T90" fmla="*/ 212 w 380"/>
              <a:gd name="T91" fmla="*/ 162 h 302"/>
              <a:gd name="T92" fmla="*/ 222 w 380"/>
              <a:gd name="T93" fmla="*/ 146 h 302"/>
              <a:gd name="T94" fmla="*/ 168 w 380"/>
              <a:gd name="T95" fmla="*/ 144 h 302"/>
              <a:gd name="T96" fmla="*/ 180 w 380"/>
              <a:gd name="T97" fmla="*/ 150 h 302"/>
              <a:gd name="T98" fmla="*/ 186 w 380"/>
              <a:gd name="T99" fmla="*/ 162 h 302"/>
              <a:gd name="T100" fmla="*/ 174 w 380"/>
              <a:gd name="T101" fmla="*/ 180 h 302"/>
              <a:gd name="T102" fmla="*/ 160 w 380"/>
              <a:gd name="T103" fmla="*/ 180 h 302"/>
              <a:gd name="T104" fmla="*/ 148 w 380"/>
              <a:gd name="T105" fmla="*/ 162 h 302"/>
              <a:gd name="T106" fmla="*/ 154 w 380"/>
              <a:gd name="T107" fmla="*/ 150 h 302"/>
              <a:gd name="T108" fmla="*/ 168 w 380"/>
              <a:gd name="T109" fmla="*/ 144 h 302"/>
              <a:gd name="T110" fmla="*/ 306 w 380"/>
              <a:gd name="T111" fmla="*/ 146 h 302"/>
              <a:gd name="T112" fmla="*/ 318 w 380"/>
              <a:gd name="T113" fmla="*/ 162 h 302"/>
              <a:gd name="T114" fmla="*/ 312 w 380"/>
              <a:gd name="T115" fmla="*/ 176 h 302"/>
              <a:gd name="T116" fmla="*/ 300 w 380"/>
              <a:gd name="T117" fmla="*/ 182 h 302"/>
              <a:gd name="T118" fmla="*/ 282 w 380"/>
              <a:gd name="T119" fmla="*/ 170 h 302"/>
              <a:gd name="T120" fmla="*/ 282 w 380"/>
              <a:gd name="T121" fmla="*/ 156 h 302"/>
              <a:gd name="T122" fmla="*/ 300 w 380"/>
              <a:gd name="T123" fmla="*/ 144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0" h="302">
                <a:moveTo>
                  <a:pt x="380" y="296"/>
                </a:moveTo>
                <a:lnTo>
                  <a:pt x="352" y="228"/>
                </a:lnTo>
                <a:lnTo>
                  <a:pt x="352" y="228"/>
                </a:lnTo>
                <a:lnTo>
                  <a:pt x="364" y="212"/>
                </a:lnTo>
                <a:lnTo>
                  <a:pt x="372" y="196"/>
                </a:lnTo>
                <a:lnTo>
                  <a:pt x="378" y="178"/>
                </a:lnTo>
                <a:lnTo>
                  <a:pt x="380" y="160"/>
                </a:lnTo>
                <a:lnTo>
                  <a:pt x="380" y="160"/>
                </a:lnTo>
                <a:lnTo>
                  <a:pt x="378" y="140"/>
                </a:lnTo>
                <a:lnTo>
                  <a:pt x="372" y="122"/>
                </a:lnTo>
                <a:lnTo>
                  <a:pt x="362" y="106"/>
                </a:lnTo>
                <a:lnTo>
                  <a:pt x="348" y="90"/>
                </a:lnTo>
                <a:lnTo>
                  <a:pt x="332" y="76"/>
                </a:lnTo>
                <a:lnTo>
                  <a:pt x="314" y="64"/>
                </a:lnTo>
                <a:lnTo>
                  <a:pt x="292" y="56"/>
                </a:lnTo>
                <a:lnTo>
                  <a:pt x="270" y="48"/>
                </a:lnTo>
                <a:lnTo>
                  <a:pt x="270" y="48"/>
                </a:lnTo>
                <a:lnTo>
                  <a:pt x="258" y="38"/>
                </a:lnTo>
                <a:lnTo>
                  <a:pt x="246" y="30"/>
                </a:lnTo>
                <a:lnTo>
                  <a:pt x="232" y="20"/>
                </a:lnTo>
                <a:lnTo>
                  <a:pt x="218" y="14"/>
                </a:lnTo>
                <a:lnTo>
                  <a:pt x="202" y="8"/>
                </a:lnTo>
                <a:lnTo>
                  <a:pt x="184" y="4"/>
                </a:lnTo>
                <a:lnTo>
                  <a:pt x="168" y="2"/>
                </a:lnTo>
                <a:lnTo>
                  <a:pt x="148" y="0"/>
                </a:lnTo>
                <a:lnTo>
                  <a:pt x="148" y="0"/>
                </a:lnTo>
                <a:lnTo>
                  <a:pt x="120" y="4"/>
                </a:lnTo>
                <a:lnTo>
                  <a:pt x="92" y="10"/>
                </a:lnTo>
                <a:lnTo>
                  <a:pt x="66" y="20"/>
                </a:lnTo>
                <a:lnTo>
                  <a:pt x="44" y="34"/>
                </a:lnTo>
                <a:lnTo>
                  <a:pt x="26" y="50"/>
                </a:lnTo>
                <a:lnTo>
                  <a:pt x="18" y="60"/>
                </a:lnTo>
                <a:lnTo>
                  <a:pt x="12" y="70"/>
                </a:lnTo>
                <a:lnTo>
                  <a:pt x="8" y="80"/>
                </a:lnTo>
                <a:lnTo>
                  <a:pt x="4" y="92"/>
                </a:lnTo>
                <a:lnTo>
                  <a:pt x="2" y="102"/>
                </a:lnTo>
                <a:lnTo>
                  <a:pt x="0" y="114"/>
                </a:lnTo>
                <a:lnTo>
                  <a:pt x="0" y="114"/>
                </a:lnTo>
                <a:lnTo>
                  <a:pt x="2" y="132"/>
                </a:lnTo>
                <a:lnTo>
                  <a:pt x="8" y="150"/>
                </a:lnTo>
                <a:lnTo>
                  <a:pt x="18" y="166"/>
                </a:lnTo>
                <a:lnTo>
                  <a:pt x="30" y="182"/>
                </a:lnTo>
                <a:lnTo>
                  <a:pt x="32" y="184"/>
                </a:lnTo>
                <a:lnTo>
                  <a:pt x="8" y="242"/>
                </a:lnTo>
                <a:lnTo>
                  <a:pt x="8" y="242"/>
                </a:lnTo>
                <a:lnTo>
                  <a:pt x="8" y="246"/>
                </a:lnTo>
                <a:lnTo>
                  <a:pt x="8" y="248"/>
                </a:lnTo>
                <a:lnTo>
                  <a:pt x="8" y="248"/>
                </a:lnTo>
                <a:lnTo>
                  <a:pt x="12" y="248"/>
                </a:lnTo>
                <a:lnTo>
                  <a:pt x="12" y="248"/>
                </a:lnTo>
                <a:lnTo>
                  <a:pt x="12" y="248"/>
                </a:lnTo>
                <a:lnTo>
                  <a:pt x="102" y="220"/>
                </a:lnTo>
                <a:lnTo>
                  <a:pt x="104" y="222"/>
                </a:lnTo>
                <a:lnTo>
                  <a:pt x="104" y="222"/>
                </a:lnTo>
                <a:lnTo>
                  <a:pt x="114" y="232"/>
                </a:lnTo>
                <a:lnTo>
                  <a:pt x="128" y="244"/>
                </a:lnTo>
                <a:lnTo>
                  <a:pt x="142" y="252"/>
                </a:lnTo>
                <a:lnTo>
                  <a:pt x="158" y="260"/>
                </a:lnTo>
                <a:lnTo>
                  <a:pt x="174" y="268"/>
                </a:lnTo>
                <a:lnTo>
                  <a:pt x="192" y="272"/>
                </a:lnTo>
                <a:lnTo>
                  <a:pt x="210" y="274"/>
                </a:lnTo>
                <a:lnTo>
                  <a:pt x="230" y="276"/>
                </a:lnTo>
                <a:lnTo>
                  <a:pt x="230" y="276"/>
                </a:lnTo>
                <a:lnTo>
                  <a:pt x="252" y="274"/>
                </a:lnTo>
                <a:lnTo>
                  <a:pt x="274" y="272"/>
                </a:lnTo>
                <a:lnTo>
                  <a:pt x="376" y="302"/>
                </a:lnTo>
                <a:lnTo>
                  <a:pt x="376" y="302"/>
                </a:lnTo>
                <a:lnTo>
                  <a:pt x="376" y="302"/>
                </a:lnTo>
                <a:lnTo>
                  <a:pt x="376" y="302"/>
                </a:lnTo>
                <a:lnTo>
                  <a:pt x="380" y="300"/>
                </a:lnTo>
                <a:lnTo>
                  <a:pt x="380" y="300"/>
                </a:lnTo>
                <a:lnTo>
                  <a:pt x="380" y="296"/>
                </a:lnTo>
                <a:lnTo>
                  <a:pt x="380" y="296"/>
                </a:lnTo>
                <a:close/>
                <a:moveTo>
                  <a:pt x="278" y="254"/>
                </a:moveTo>
                <a:lnTo>
                  <a:pt x="274" y="252"/>
                </a:lnTo>
                <a:lnTo>
                  <a:pt x="270" y="252"/>
                </a:lnTo>
                <a:lnTo>
                  <a:pt x="270" y="252"/>
                </a:lnTo>
                <a:lnTo>
                  <a:pt x="250" y="256"/>
                </a:lnTo>
                <a:lnTo>
                  <a:pt x="230" y="258"/>
                </a:lnTo>
                <a:lnTo>
                  <a:pt x="230" y="258"/>
                </a:lnTo>
                <a:lnTo>
                  <a:pt x="204" y="256"/>
                </a:lnTo>
                <a:lnTo>
                  <a:pt x="180" y="250"/>
                </a:lnTo>
                <a:lnTo>
                  <a:pt x="158" y="240"/>
                </a:lnTo>
                <a:lnTo>
                  <a:pt x="138" y="228"/>
                </a:lnTo>
                <a:lnTo>
                  <a:pt x="122" y="214"/>
                </a:lnTo>
                <a:lnTo>
                  <a:pt x="110" y="198"/>
                </a:lnTo>
                <a:lnTo>
                  <a:pt x="106" y="190"/>
                </a:lnTo>
                <a:lnTo>
                  <a:pt x="102" y="180"/>
                </a:lnTo>
                <a:lnTo>
                  <a:pt x="100" y="170"/>
                </a:lnTo>
                <a:lnTo>
                  <a:pt x="100" y="160"/>
                </a:lnTo>
                <a:lnTo>
                  <a:pt x="100" y="160"/>
                </a:lnTo>
                <a:lnTo>
                  <a:pt x="100" y="150"/>
                </a:lnTo>
                <a:lnTo>
                  <a:pt x="102" y="140"/>
                </a:lnTo>
                <a:lnTo>
                  <a:pt x="106" y="132"/>
                </a:lnTo>
                <a:lnTo>
                  <a:pt x="110" y="122"/>
                </a:lnTo>
                <a:lnTo>
                  <a:pt x="122" y="106"/>
                </a:lnTo>
                <a:lnTo>
                  <a:pt x="138" y="92"/>
                </a:lnTo>
                <a:lnTo>
                  <a:pt x="158" y="80"/>
                </a:lnTo>
                <a:lnTo>
                  <a:pt x="180" y="70"/>
                </a:lnTo>
                <a:lnTo>
                  <a:pt x="204" y="64"/>
                </a:lnTo>
                <a:lnTo>
                  <a:pt x="230" y="62"/>
                </a:lnTo>
                <a:lnTo>
                  <a:pt x="230" y="62"/>
                </a:lnTo>
                <a:lnTo>
                  <a:pt x="256" y="64"/>
                </a:lnTo>
                <a:lnTo>
                  <a:pt x="282" y="70"/>
                </a:lnTo>
                <a:lnTo>
                  <a:pt x="304" y="80"/>
                </a:lnTo>
                <a:lnTo>
                  <a:pt x="324" y="92"/>
                </a:lnTo>
                <a:lnTo>
                  <a:pt x="340" y="106"/>
                </a:lnTo>
                <a:lnTo>
                  <a:pt x="352" y="122"/>
                </a:lnTo>
                <a:lnTo>
                  <a:pt x="356" y="132"/>
                </a:lnTo>
                <a:lnTo>
                  <a:pt x="358" y="140"/>
                </a:lnTo>
                <a:lnTo>
                  <a:pt x="360" y="150"/>
                </a:lnTo>
                <a:lnTo>
                  <a:pt x="362" y="160"/>
                </a:lnTo>
                <a:lnTo>
                  <a:pt x="362" y="160"/>
                </a:lnTo>
                <a:lnTo>
                  <a:pt x="360" y="176"/>
                </a:lnTo>
                <a:lnTo>
                  <a:pt x="354" y="190"/>
                </a:lnTo>
                <a:lnTo>
                  <a:pt x="348" y="204"/>
                </a:lnTo>
                <a:lnTo>
                  <a:pt x="336" y="218"/>
                </a:lnTo>
                <a:lnTo>
                  <a:pt x="330" y="224"/>
                </a:lnTo>
                <a:lnTo>
                  <a:pt x="334" y="234"/>
                </a:lnTo>
                <a:lnTo>
                  <a:pt x="350" y="274"/>
                </a:lnTo>
                <a:lnTo>
                  <a:pt x="278" y="254"/>
                </a:lnTo>
                <a:close/>
                <a:moveTo>
                  <a:pt x="230" y="144"/>
                </a:moveTo>
                <a:lnTo>
                  <a:pt x="230" y="144"/>
                </a:lnTo>
                <a:lnTo>
                  <a:pt x="238" y="146"/>
                </a:lnTo>
                <a:lnTo>
                  <a:pt x="244" y="150"/>
                </a:lnTo>
                <a:lnTo>
                  <a:pt x="248" y="156"/>
                </a:lnTo>
                <a:lnTo>
                  <a:pt x="248" y="162"/>
                </a:lnTo>
                <a:lnTo>
                  <a:pt x="248" y="162"/>
                </a:lnTo>
                <a:lnTo>
                  <a:pt x="248" y="170"/>
                </a:lnTo>
                <a:lnTo>
                  <a:pt x="244" y="176"/>
                </a:lnTo>
                <a:lnTo>
                  <a:pt x="238" y="180"/>
                </a:lnTo>
                <a:lnTo>
                  <a:pt x="230" y="182"/>
                </a:lnTo>
                <a:lnTo>
                  <a:pt x="230" y="182"/>
                </a:lnTo>
                <a:lnTo>
                  <a:pt x="222" y="180"/>
                </a:lnTo>
                <a:lnTo>
                  <a:pt x="216" y="176"/>
                </a:lnTo>
                <a:lnTo>
                  <a:pt x="212" y="170"/>
                </a:lnTo>
                <a:lnTo>
                  <a:pt x="212" y="162"/>
                </a:lnTo>
                <a:lnTo>
                  <a:pt x="212" y="162"/>
                </a:lnTo>
                <a:lnTo>
                  <a:pt x="212" y="156"/>
                </a:lnTo>
                <a:lnTo>
                  <a:pt x="216" y="150"/>
                </a:lnTo>
                <a:lnTo>
                  <a:pt x="222" y="146"/>
                </a:lnTo>
                <a:lnTo>
                  <a:pt x="230" y="144"/>
                </a:lnTo>
                <a:lnTo>
                  <a:pt x="230" y="144"/>
                </a:lnTo>
                <a:close/>
                <a:moveTo>
                  <a:pt x="168" y="144"/>
                </a:moveTo>
                <a:lnTo>
                  <a:pt x="168" y="144"/>
                </a:lnTo>
                <a:lnTo>
                  <a:pt x="174" y="146"/>
                </a:lnTo>
                <a:lnTo>
                  <a:pt x="180" y="150"/>
                </a:lnTo>
                <a:lnTo>
                  <a:pt x="184" y="156"/>
                </a:lnTo>
                <a:lnTo>
                  <a:pt x="186" y="162"/>
                </a:lnTo>
                <a:lnTo>
                  <a:pt x="186" y="162"/>
                </a:lnTo>
                <a:lnTo>
                  <a:pt x="184" y="170"/>
                </a:lnTo>
                <a:lnTo>
                  <a:pt x="180" y="176"/>
                </a:lnTo>
                <a:lnTo>
                  <a:pt x="174" y="180"/>
                </a:lnTo>
                <a:lnTo>
                  <a:pt x="168" y="182"/>
                </a:lnTo>
                <a:lnTo>
                  <a:pt x="168" y="182"/>
                </a:lnTo>
                <a:lnTo>
                  <a:pt x="160" y="180"/>
                </a:lnTo>
                <a:lnTo>
                  <a:pt x="154" y="176"/>
                </a:lnTo>
                <a:lnTo>
                  <a:pt x="150" y="170"/>
                </a:lnTo>
                <a:lnTo>
                  <a:pt x="148" y="162"/>
                </a:lnTo>
                <a:lnTo>
                  <a:pt x="148" y="162"/>
                </a:lnTo>
                <a:lnTo>
                  <a:pt x="150" y="156"/>
                </a:lnTo>
                <a:lnTo>
                  <a:pt x="154" y="150"/>
                </a:lnTo>
                <a:lnTo>
                  <a:pt x="160" y="146"/>
                </a:lnTo>
                <a:lnTo>
                  <a:pt x="168" y="144"/>
                </a:lnTo>
                <a:lnTo>
                  <a:pt x="168" y="144"/>
                </a:lnTo>
                <a:close/>
                <a:moveTo>
                  <a:pt x="300" y="144"/>
                </a:moveTo>
                <a:lnTo>
                  <a:pt x="300" y="144"/>
                </a:lnTo>
                <a:lnTo>
                  <a:pt x="306" y="146"/>
                </a:lnTo>
                <a:lnTo>
                  <a:pt x="312" y="150"/>
                </a:lnTo>
                <a:lnTo>
                  <a:pt x="316" y="156"/>
                </a:lnTo>
                <a:lnTo>
                  <a:pt x="318" y="162"/>
                </a:lnTo>
                <a:lnTo>
                  <a:pt x="318" y="162"/>
                </a:lnTo>
                <a:lnTo>
                  <a:pt x="316" y="170"/>
                </a:lnTo>
                <a:lnTo>
                  <a:pt x="312" y="176"/>
                </a:lnTo>
                <a:lnTo>
                  <a:pt x="306" y="180"/>
                </a:lnTo>
                <a:lnTo>
                  <a:pt x="300" y="182"/>
                </a:lnTo>
                <a:lnTo>
                  <a:pt x="300" y="182"/>
                </a:lnTo>
                <a:lnTo>
                  <a:pt x="292" y="180"/>
                </a:lnTo>
                <a:lnTo>
                  <a:pt x="286" y="176"/>
                </a:lnTo>
                <a:lnTo>
                  <a:pt x="282" y="170"/>
                </a:lnTo>
                <a:lnTo>
                  <a:pt x="280" y="162"/>
                </a:lnTo>
                <a:lnTo>
                  <a:pt x="280" y="162"/>
                </a:lnTo>
                <a:lnTo>
                  <a:pt x="282" y="156"/>
                </a:lnTo>
                <a:lnTo>
                  <a:pt x="286" y="150"/>
                </a:lnTo>
                <a:lnTo>
                  <a:pt x="292" y="146"/>
                </a:lnTo>
                <a:lnTo>
                  <a:pt x="300" y="144"/>
                </a:lnTo>
                <a:lnTo>
                  <a:pt x="300" y="144"/>
                </a:lnTo>
                <a:close/>
              </a:path>
            </a:pathLst>
          </a:custGeom>
          <a:solidFill>
            <a:schemeClr val="accent2">
              <a:lumMod val="75000"/>
            </a:schemeClr>
          </a:solidFill>
          <a:ln>
            <a:solidFill>
              <a:schemeClr val="bg1"/>
            </a:solidFill>
          </a:ln>
        </p:spPr>
        <p:txBody>
          <a:bodyPr wrap="square" lIns="68580" tIns="34290" rIns="68580" bIns="34290" anchor="ctr">
            <a:normAutofit/>
          </a:bodyPr>
          <a:p>
            <a:pPr algn="ctr" fontAlgn="base"/>
            <a:endParaRPr sz="1350" strike="noStrike" noProof="1" dirty="0"/>
          </a:p>
        </p:txBody>
      </p:sp>
      <p:sp>
        <p:nvSpPr>
          <p:cNvPr id="2" name="文本框 18"/>
          <p:cNvSpPr txBox="1"/>
          <p:nvPr/>
        </p:nvSpPr>
        <p:spPr>
          <a:xfrm>
            <a:off x="367665" y="5443855"/>
            <a:ext cx="7866380" cy="368300"/>
          </a:xfrm>
          <a:prstGeom prst="rect">
            <a:avLst/>
          </a:prstGeom>
          <a:noFill/>
          <a:ln w="9525">
            <a:noFill/>
          </a:ln>
        </p:spPr>
        <p:txBody>
          <a:bodyPr wrap="square" anchor="t" anchorCtr="0">
            <a:spAutoFit/>
          </a:bodyPr>
          <a:p>
            <a:pPr marL="285750" indent="-285750">
              <a:buFont typeface="Wingdings" panose="05000000000000000000" charset="0"/>
              <a:buChar char="u"/>
            </a:pPr>
            <a:r>
              <a:rPr lang="zh-CN" altLang="en-US" sz="1800" b="1">
                <a:latin typeface="Arial" panose="020B0604020202020204" pitchFamily="34" charset="0"/>
                <a:ea typeface="宋体" panose="02010600030101010101" pitchFamily="2" charset="-122"/>
              </a:rPr>
              <a:t>国家药监局关于发布第一类医疗器械产品目录的公告（2021年第158号）</a:t>
            </a:r>
            <a:endParaRPr lang="zh-CN" altLang="en-US" sz="1800" b="1">
              <a:latin typeface="Arial" panose="020B0604020202020204" pitchFamily="34" charset="0"/>
              <a:ea typeface="宋体" panose="02010600030101010101" pitchFamily="2" charset="-122"/>
            </a:endParaRPr>
          </a:p>
        </p:txBody>
      </p:sp>
    </p:spTree>
    <p:custDataLst>
      <p:tags r:id="rId12"/>
    </p:custDataLst>
  </p:cSld>
  <p:clrMapOvr>
    <a:masterClrMapping/>
  </p:clrMapOvr>
  <p:transition>
    <p:dissolve/>
  </p:transition>
  <p:timing>
    <p:tnLst>
      <p:par>
        <p:cTn id="1" dur="indefinite" restart="never" nodeType="tmRoot"/>
      </p:par>
    </p:tnLst>
    <p:bldLst>
      <p:bldP spid="8" grpId="1"/>
      <p:bldP spid="38918" grpId="1"/>
      <p:bldP spid="38919" grpId="1"/>
      <p:bldP spid="38920" grpId="1"/>
      <p:bldP spid="38921" grpId="1"/>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0" y="1803400"/>
            <a:ext cx="9144000" cy="447675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95234" name="图片 5" descr="C:/Users/1V994W2/PycharmProjects/PPT_Background_Generation/pic_temp/0_pic_quater_left_up.png"/>
          <p:cNvPicPr/>
          <p:nvPr>
            <p:custDataLst>
              <p:tags r:id="rId2"/>
            </p:custDataLst>
          </p:nvPr>
        </p:nvPicPr>
        <p:blipFill>
          <a:blip r:embed="rId3" r:link="rId4"/>
          <a:stretch>
            <a:fillRect/>
          </a:stretch>
        </p:blipFill>
        <p:spPr>
          <a:xfrm>
            <a:off x="7866063" y="5505450"/>
            <a:ext cx="1214437" cy="1152525"/>
          </a:xfrm>
          <a:prstGeom prst="rect">
            <a:avLst/>
          </a:prstGeom>
          <a:noFill/>
          <a:ln w="9525">
            <a:noFill/>
          </a:ln>
        </p:spPr>
      </p:pic>
      <p:pic>
        <p:nvPicPr>
          <p:cNvPr id="95235" name="图片 6" descr="C:/Users/1V994W2/PycharmProjects/PPT_Background_Generation/pic_temp/1_pic_quater_right_up.png"/>
          <p:cNvPicPr/>
          <p:nvPr>
            <p:custDataLst>
              <p:tags r:id="rId5"/>
            </p:custDataLst>
          </p:nvPr>
        </p:nvPicPr>
        <p:blipFill>
          <a:blip r:embed="rId6" r:link="rId4"/>
          <a:stretch>
            <a:fillRect/>
          </a:stretch>
        </p:blipFill>
        <p:spPr>
          <a:xfrm>
            <a:off x="0" y="5507038"/>
            <a:ext cx="1214438" cy="1030287"/>
          </a:xfrm>
          <a:prstGeom prst="rect">
            <a:avLst/>
          </a:prstGeom>
          <a:noFill/>
          <a:ln w="9525">
            <a:noFill/>
          </a:ln>
        </p:spPr>
      </p:pic>
      <p:sp>
        <p:nvSpPr>
          <p:cNvPr id="95236" name="文本框 2"/>
          <p:cNvSpPr txBox="1"/>
          <p:nvPr>
            <p:custDataLst>
              <p:tags r:id="rId7"/>
            </p:custDataLst>
          </p:nvPr>
        </p:nvSpPr>
        <p:spPr>
          <a:xfrm>
            <a:off x="0" y="525463"/>
            <a:ext cx="5981700" cy="661987"/>
          </a:xfrm>
          <a:prstGeom prst="rect">
            <a:avLst/>
          </a:prstGeom>
          <a:solidFill>
            <a:schemeClr val="accent2"/>
          </a:solidFill>
          <a:ln w="9525">
            <a:noFill/>
          </a:ln>
        </p:spPr>
        <p:txBody>
          <a:bodyPr wrap="square" lIns="67627" tIns="35242" rIns="67627" bIns="35242" anchor="t" anchorCtr="0"/>
          <a:p>
            <a:pPr>
              <a:lnSpc>
                <a:spcPct val="130000"/>
              </a:lnSpc>
            </a:pPr>
            <a:r>
              <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rPr>
              <a:t>第一类医疗器械备案依据</a:t>
            </a:r>
            <a:endPar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endParaRPr>
          </a:p>
        </p:txBody>
      </p:sp>
      <p:sp>
        <p:nvSpPr>
          <p:cNvPr id="38922" name="文本框 13"/>
          <p:cNvSpPr txBox="1"/>
          <p:nvPr/>
        </p:nvSpPr>
        <p:spPr>
          <a:xfrm>
            <a:off x="533400" y="1917065"/>
            <a:ext cx="8055610" cy="645160"/>
          </a:xfrm>
          <a:prstGeom prst="rect">
            <a:avLst/>
          </a:prstGeom>
          <a:noFill/>
          <a:ln w="9525">
            <a:noFill/>
          </a:ln>
        </p:spPr>
        <p:txBody>
          <a:bodyPr wrap="square" anchor="t" anchorCtr="0">
            <a:spAutoFit/>
          </a:bodyPr>
          <a:p>
            <a:pPr marL="285750" indent="-285750">
              <a:buFont typeface="Wingdings" panose="05000000000000000000" charset="0"/>
              <a:buChar char="u"/>
            </a:pPr>
            <a:r>
              <a:rPr lang="zh-CN" altLang="en-US" sz="1800" b="1">
                <a:latin typeface="Arial" panose="020B0604020202020204" pitchFamily="34" charset="0"/>
                <a:ea typeface="宋体" panose="02010600030101010101" pitchFamily="2" charset="-122"/>
              </a:rPr>
              <a:t>国家药监局关于实施《第一类医疗器械产品目录》有关事项的通告（2021年第107号）</a:t>
            </a:r>
            <a:endParaRPr lang="zh-CN" altLang="en-US" sz="1800" b="1">
              <a:latin typeface="Arial" panose="020B0604020202020204" pitchFamily="34" charset="0"/>
              <a:ea typeface="宋体" panose="02010600030101010101" pitchFamily="2" charset="-122"/>
            </a:endParaRPr>
          </a:p>
        </p:txBody>
      </p:sp>
      <p:sp>
        <p:nvSpPr>
          <p:cNvPr id="38923" name="文本框 14"/>
          <p:cNvSpPr txBox="1"/>
          <p:nvPr/>
        </p:nvSpPr>
        <p:spPr>
          <a:xfrm>
            <a:off x="533400" y="2748915"/>
            <a:ext cx="8145145" cy="368300"/>
          </a:xfrm>
          <a:prstGeom prst="rect">
            <a:avLst/>
          </a:prstGeom>
          <a:noFill/>
          <a:ln w="9525">
            <a:noFill/>
          </a:ln>
        </p:spPr>
        <p:txBody>
          <a:bodyPr wrap="square" anchor="t" anchorCtr="0">
            <a:spAutoFit/>
          </a:bodyPr>
          <a:p>
            <a:pPr marL="285750" indent="-285750">
              <a:buFont typeface="Wingdings" panose="05000000000000000000" charset="0"/>
              <a:buChar char="u"/>
            </a:pPr>
            <a:r>
              <a:rPr lang="zh-CN" altLang="en-US" sz="1800" b="1">
                <a:latin typeface="Arial" panose="020B0604020202020204" pitchFamily="34" charset="0"/>
                <a:ea typeface="宋体" panose="02010600030101010101" pitchFamily="2" charset="-122"/>
              </a:rPr>
              <a:t>关于第一类医疗器械备案有关事项的公告（第26号）</a:t>
            </a:r>
            <a:endParaRPr lang="zh-CN" altLang="en-US" sz="1800" b="1">
              <a:latin typeface="Arial" panose="020B0604020202020204" pitchFamily="34" charset="0"/>
              <a:ea typeface="宋体" panose="02010600030101010101" pitchFamily="2" charset="-122"/>
            </a:endParaRPr>
          </a:p>
        </p:txBody>
      </p:sp>
      <p:sp>
        <p:nvSpPr>
          <p:cNvPr id="38924" name="文本框 16"/>
          <p:cNvSpPr txBox="1"/>
          <p:nvPr/>
        </p:nvSpPr>
        <p:spPr>
          <a:xfrm>
            <a:off x="533400" y="4135755"/>
            <a:ext cx="7762875" cy="645160"/>
          </a:xfrm>
          <a:prstGeom prst="rect">
            <a:avLst/>
          </a:prstGeom>
          <a:noFill/>
          <a:ln w="9525">
            <a:noFill/>
          </a:ln>
        </p:spPr>
        <p:txBody>
          <a:bodyPr wrap="square" anchor="t" anchorCtr="0">
            <a:spAutoFit/>
          </a:bodyPr>
          <a:p>
            <a:pPr marL="285750" indent="-285750">
              <a:buFont typeface="Wingdings" panose="05000000000000000000" charset="0"/>
              <a:buChar char="u"/>
            </a:pPr>
            <a:r>
              <a:rPr lang="zh-CN" altLang="en-US" sz="1800" b="1">
                <a:latin typeface="Arial" panose="020B0604020202020204" pitchFamily="34" charset="0"/>
                <a:ea typeface="宋体" panose="02010600030101010101" pitchFamily="2" charset="-122"/>
              </a:rPr>
              <a:t>总局关于过敏原类、流式细胞仪配套用、免疫组化和原位杂交类体外诊断试剂产品属性及类别调整的通告（2017年第226号）</a:t>
            </a:r>
            <a:endParaRPr lang="zh-CN" altLang="en-US" sz="1800" b="1">
              <a:latin typeface="Arial" panose="020B0604020202020204" pitchFamily="34" charset="0"/>
              <a:ea typeface="宋体" panose="02010600030101010101" pitchFamily="2" charset="-122"/>
            </a:endParaRPr>
          </a:p>
        </p:txBody>
      </p:sp>
      <p:sp>
        <p:nvSpPr>
          <p:cNvPr id="38925" name="文本框 17"/>
          <p:cNvSpPr txBox="1"/>
          <p:nvPr/>
        </p:nvSpPr>
        <p:spPr>
          <a:xfrm>
            <a:off x="533400" y="3303905"/>
            <a:ext cx="8143240" cy="645160"/>
          </a:xfrm>
          <a:prstGeom prst="rect">
            <a:avLst/>
          </a:prstGeom>
          <a:noFill/>
          <a:ln w="9525">
            <a:noFill/>
          </a:ln>
        </p:spPr>
        <p:txBody>
          <a:bodyPr wrap="square" anchor="t" anchorCtr="0">
            <a:spAutoFit/>
          </a:bodyPr>
          <a:p>
            <a:pPr marL="285750" indent="-285750">
              <a:buFont typeface="Wingdings" panose="05000000000000000000" charset="0"/>
              <a:buChar char="u"/>
            </a:pPr>
            <a:r>
              <a:rPr lang="zh-CN" altLang="en-US" sz="1800" b="1">
                <a:latin typeface="Arial" panose="020B0604020202020204" pitchFamily="34" charset="0"/>
                <a:ea typeface="宋体" panose="02010600030101010101" pitchFamily="2" charset="-122"/>
              </a:rPr>
              <a:t>《关于印发体外诊断试剂分类子目录的通知》（国家食品药品监督管理总局食药监械管〔2013〕242号）</a:t>
            </a:r>
            <a:endParaRPr lang="zh-CN" altLang="en-US" sz="1800" b="1">
              <a:latin typeface="Arial" panose="020B0604020202020204" pitchFamily="34" charset="0"/>
              <a:ea typeface="宋体" panose="02010600030101010101" pitchFamily="2" charset="-122"/>
            </a:endParaRPr>
          </a:p>
        </p:txBody>
      </p:sp>
      <p:sp>
        <p:nvSpPr>
          <p:cNvPr id="38926" name="文本框 18"/>
          <p:cNvSpPr txBox="1"/>
          <p:nvPr/>
        </p:nvSpPr>
        <p:spPr>
          <a:xfrm>
            <a:off x="533400" y="4967605"/>
            <a:ext cx="7370445" cy="645160"/>
          </a:xfrm>
          <a:prstGeom prst="rect">
            <a:avLst/>
          </a:prstGeom>
          <a:noFill/>
          <a:ln w="9525">
            <a:noFill/>
          </a:ln>
        </p:spPr>
        <p:txBody>
          <a:bodyPr wrap="square" anchor="t" anchorCtr="0">
            <a:spAutoFit/>
          </a:bodyPr>
          <a:p>
            <a:pPr marL="285750" indent="-285750">
              <a:buFont typeface="Wingdings" panose="05000000000000000000" charset="0"/>
              <a:buChar char="u"/>
            </a:pPr>
            <a:r>
              <a:rPr lang="zh-CN" altLang="en-US" sz="1800" b="1">
                <a:latin typeface="Arial" panose="020B0604020202020204" pitchFamily="34" charset="0"/>
                <a:ea typeface="宋体" panose="02010600030101010101" pitchFamily="2" charset="-122"/>
              </a:rPr>
              <a:t>国家药品监督管理局关于实施《医疗器械注册与备案管理办法》《体外诊断试剂注册与备案管理办法》有关事项的通告（2021年第76号）</a:t>
            </a:r>
            <a:endParaRPr lang="zh-CN" altLang="en-US" sz="1800" b="1">
              <a:latin typeface="Arial" panose="020B0604020202020204" pitchFamily="34" charset="0"/>
              <a:ea typeface="宋体" panose="02010600030101010101" pitchFamily="2" charset="-122"/>
            </a:endParaRPr>
          </a:p>
        </p:txBody>
      </p:sp>
      <p:pic>
        <p:nvPicPr>
          <p:cNvPr id="95247" name="图片 19" descr="C:/Users/1V994W2/PycharmProjects/PPT_Background_Generation/pic_temp/1_pic_quater_right_up.png"/>
          <p:cNvPicPr/>
          <p:nvPr>
            <p:custDataLst>
              <p:tags r:id="rId8"/>
            </p:custDataLst>
          </p:nvPr>
        </p:nvPicPr>
        <p:blipFill>
          <a:blip r:embed="rId6" r:link="rId4"/>
          <a:stretch>
            <a:fillRect/>
          </a:stretch>
        </p:blipFill>
        <p:spPr>
          <a:xfrm>
            <a:off x="7715250" y="0"/>
            <a:ext cx="1851025" cy="1803400"/>
          </a:xfrm>
          <a:prstGeom prst="rect">
            <a:avLst/>
          </a:prstGeom>
          <a:noFill/>
          <a:ln w="9525">
            <a:noFill/>
          </a:ln>
        </p:spPr>
      </p:pic>
      <p:pic>
        <p:nvPicPr>
          <p:cNvPr id="95248" name="图片 20" descr="C:/Users/1V994W2/PycharmProjects/PPT_Background_Generation/pic_temp/1_pic_quater_right_up.png"/>
          <p:cNvPicPr/>
          <p:nvPr>
            <p:custDataLst>
              <p:tags r:id="rId9"/>
            </p:custDataLst>
          </p:nvPr>
        </p:nvPicPr>
        <p:blipFill>
          <a:blip r:embed="rId6" r:link="rId4"/>
          <a:stretch>
            <a:fillRect/>
          </a:stretch>
        </p:blipFill>
        <p:spPr>
          <a:xfrm rot="2040000">
            <a:off x="6440488" y="101600"/>
            <a:ext cx="1849437" cy="1803400"/>
          </a:xfrm>
          <a:prstGeom prst="rect">
            <a:avLst/>
          </a:prstGeom>
          <a:noFill/>
          <a:ln w="9525">
            <a:noFill/>
          </a:ln>
        </p:spPr>
      </p:pic>
      <p:pic>
        <p:nvPicPr>
          <p:cNvPr id="95249" name="图片 21" descr="C:/Users/1V994W2/PycharmProjects/PPT_Background_Generation/pic_temp/1_pic_quater_right_up.png"/>
          <p:cNvPicPr/>
          <p:nvPr>
            <p:custDataLst>
              <p:tags r:id="rId10"/>
            </p:custDataLst>
          </p:nvPr>
        </p:nvPicPr>
        <p:blipFill>
          <a:blip r:embed="rId6" r:link="rId4"/>
          <a:stretch>
            <a:fillRect/>
          </a:stretch>
        </p:blipFill>
        <p:spPr>
          <a:xfrm rot="2580000">
            <a:off x="5199063" y="504825"/>
            <a:ext cx="1874837" cy="1803400"/>
          </a:xfrm>
          <a:prstGeom prst="rect">
            <a:avLst/>
          </a:prstGeom>
          <a:noFill/>
          <a:ln w="9525">
            <a:noFill/>
          </a:ln>
        </p:spPr>
      </p:pic>
      <p:sp>
        <p:nvSpPr>
          <p:cNvPr id="37" name="任意多边形 36"/>
          <p:cNvSpPr/>
          <p:nvPr>
            <p:custDataLst>
              <p:tags r:id="rId11"/>
            </p:custDataLst>
          </p:nvPr>
        </p:nvSpPr>
        <p:spPr bwMode="auto">
          <a:xfrm>
            <a:off x="4954588" y="692150"/>
            <a:ext cx="527050" cy="419100"/>
          </a:xfrm>
          <a:custGeom>
            <a:avLst/>
            <a:gdLst>
              <a:gd name="T0" fmla="*/ 352 w 380"/>
              <a:gd name="T1" fmla="*/ 228 h 302"/>
              <a:gd name="T2" fmla="*/ 378 w 380"/>
              <a:gd name="T3" fmla="*/ 178 h 302"/>
              <a:gd name="T4" fmla="*/ 378 w 380"/>
              <a:gd name="T5" fmla="*/ 140 h 302"/>
              <a:gd name="T6" fmla="*/ 348 w 380"/>
              <a:gd name="T7" fmla="*/ 90 h 302"/>
              <a:gd name="T8" fmla="*/ 292 w 380"/>
              <a:gd name="T9" fmla="*/ 56 h 302"/>
              <a:gd name="T10" fmla="*/ 258 w 380"/>
              <a:gd name="T11" fmla="*/ 38 h 302"/>
              <a:gd name="T12" fmla="*/ 218 w 380"/>
              <a:gd name="T13" fmla="*/ 14 h 302"/>
              <a:gd name="T14" fmla="*/ 168 w 380"/>
              <a:gd name="T15" fmla="*/ 2 h 302"/>
              <a:gd name="T16" fmla="*/ 120 w 380"/>
              <a:gd name="T17" fmla="*/ 4 h 302"/>
              <a:gd name="T18" fmla="*/ 44 w 380"/>
              <a:gd name="T19" fmla="*/ 34 h 302"/>
              <a:gd name="T20" fmla="*/ 12 w 380"/>
              <a:gd name="T21" fmla="*/ 70 h 302"/>
              <a:gd name="T22" fmla="*/ 2 w 380"/>
              <a:gd name="T23" fmla="*/ 102 h 302"/>
              <a:gd name="T24" fmla="*/ 2 w 380"/>
              <a:gd name="T25" fmla="*/ 132 h 302"/>
              <a:gd name="T26" fmla="*/ 30 w 380"/>
              <a:gd name="T27" fmla="*/ 182 h 302"/>
              <a:gd name="T28" fmla="*/ 8 w 380"/>
              <a:gd name="T29" fmla="*/ 242 h 302"/>
              <a:gd name="T30" fmla="*/ 8 w 380"/>
              <a:gd name="T31" fmla="*/ 248 h 302"/>
              <a:gd name="T32" fmla="*/ 12 w 380"/>
              <a:gd name="T33" fmla="*/ 248 h 302"/>
              <a:gd name="T34" fmla="*/ 104 w 380"/>
              <a:gd name="T35" fmla="*/ 222 h 302"/>
              <a:gd name="T36" fmla="*/ 142 w 380"/>
              <a:gd name="T37" fmla="*/ 252 h 302"/>
              <a:gd name="T38" fmla="*/ 192 w 380"/>
              <a:gd name="T39" fmla="*/ 272 h 302"/>
              <a:gd name="T40" fmla="*/ 230 w 380"/>
              <a:gd name="T41" fmla="*/ 276 h 302"/>
              <a:gd name="T42" fmla="*/ 376 w 380"/>
              <a:gd name="T43" fmla="*/ 302 h 302"/>
              <a:gd name="T44" fmla="*/ 376 w 380"/>
              <a:gd name="T45" fmla="*/ 302 h 302"/>
              <a:gd name="T46" fmla="*/ 380 w 380"/>
              <a:gd name="T47" fmla="*/ 296 h 302"/>
              <a:gd name="T48" fmla="*/ 274 w 380"/>
              <a:gd name="T49" fmla="*/ 252 h 302"/>
              <a:gd name="T50" fmla="*/ 250 w 380"/>
              <a:gd name="T51" fmla="*/ 256 h 302"/>
              <a:gd name="T52" fmla="*/ 204 w 380"/>
              <a:gd name="T53" fmla="*/ 256 h 302"/>
              <a:gd name="T54" fmla="*/ 138 w 380"/>
              <a:gd name="T55" fmla="*/ 228 h 302"/>
              <a:gd name="T56" fmla="*/ 106 w 380"/>
              <a:gd name="T57" fmla="*/ 190 h 302"/>
              <a:gd name="T58" fmla="*/ 100 w 380"/>
              <a:gd name="T59" fmla="*/ 160 h 302"/>
              <a:gd name="T60" fmla="*/ 102 w 380"/>
              <a:gd name="T61" fmla="*/ 140 h 302"/>
              <a:gd name="T62" fmla="*/ 122 w 380"/>
              <a:gd name="T63" fmla="*/ 106 h 302"/>
              <a:gd name="T64" fmla="*/ 180 w 380"/>
              <a:gd name="T65" fmla="*/ 70 h 302"/>
              <a:gd name="T66" fmla="*/ 230 w 380"/>
              <a:gd name="T67" fmla="*/ 62 h 302"/>
              <a:gd name="T68" fmla="*/ 304 w 380"/>
              <a:gd name="T69" fmla="*/ 80 h 302"/>
              <a:gd name="T70" fmla="*/ 352 w 380"/>
              <a:gd name="T71" fmla="*/ 122 h 302"/>
              <a:gd name="T72" fmla="*/ 360 w 380"/>
              <a:gd name="T73" fmla="*/ 150 h 302"/>
              <a:gd name="T74" fmla="*/ 360 w 380"/>
              <a:gd name="T75" fmla="*/ 176 h 302"/>
              <a:gd name="T76" fmla="*/ 336 w 380"/>
              <a:gd name="T77" fmla="*/ 218 h 302"/>
              <a:gd name="T78" fmla="*/ 350 w 380"/>
              <a:gd name="T79" fmla="*/ 274 h 302"/>
              <a:gd name="T80" fmla="*/ 230 w 380"/>
              <a:gd name="T81" fmla="*/ 144 h 302"/>
              <a:gd name="T82" fmla="*/ 248 w 380"/>
              <a:gd name="T83" fmla="*/ 156 h 302"/>
              <a:gd name="T84" fmla="*/ 248 w 380"/>
              <a:gd name="T85" fmla="*/ 170 h 302"/>
              <a:gd name="T86" fmla="*/ 230 w 380"/>
              <a:gd name="T87" fmla="*/ 182 h 302"/>
              <a:gd name="T88" fmla="*/ 216 w 380"/>
              <a:gd name="T89" fmla="*/ 176 h 302"/>
              <a:gd name="T90" fmla="*/ 212 w 380"/>
              <a:gd name="T91" fmla="*/ 162 h 302"/>
              <a:gd name="T92" fmla="*/ 222 w 380"/>
              <a:gd name="T93" fmla="*/ 146 h 302"/>
              <a:gd name="T94" fmla="*/ 168 w 380"/>
              <a:gd name="T95" fmla="*/ 144 h 302"/>
              <a:gd name="T96" fmla="*/ 180 w 380"/>
              <a:gd name="T97" fmla="*/ 150 h 302"/>
              <a:gd name="T98" fmla="*/ 186 w 380"/>
              <a:gd name="T99" fmla="*/ 162 h 302"/>
              <a:gd name="T100" fmla="*/ 174 w 380"/>
              <a:gd name="T101" fmla="*/ 180 h 302"/>
              <a:gd name="T102" fmla="*/ 160 w 380"/>
              <a:gd name="T103" fmla="*/ 180 h 302"/>
              <a:gd name="T104" fmla="*/ 148 w 380"/>
              <a:gd name="T105" fmla="*/ 162 h 302"/>
              <a:gd name="T106" fmla="*/ 154 w 380"/>
              <a:gd name="T107" fmla="*/ 150 h 302"/>
              <a:gd name="T108" fmla="*/ 168 w 380"/>
              <a:gd name="T109" fmla="*/ 144 h 302"/>
              <a:gd name="T110" fmla="*/ 306 w 380"/>
              <a:gd name="T111" fmla="*/ 146 h 302"/>
              <a:gd name="T112" fmla="*/ 318 w 380"/>
              <a:gd name="T113" fmla="*/ 162 h 302"/>
              <a:gd name="T114" fmla="*/ 312 w 380"/>
              <a:gd name="T115" fmla="*/ 176 h 302"/>
              <a:gd name="T116" fmla="*/ 300 w 380"/>
              <a:gd name="T117" fmla="*/ 182 h 302"/>
              <a:gd name="T118" fmla="*/ 282 w 380"/>
              <a:gd name="T119" fmla="*/ 170 h 302"/>
              <a:gd name="T120" fmla="*/ 282 w 380"/>
              <a:gd name="T121" fmla="*/ 156 h 302"/>
              <a:gd name="T122" fmla="*/ 300 w 380"/>
              <a:gd name="T123" fmla="*/ 144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0" h="302">
                <a:moveTo>
                  <a:pt x="380" y="296"/>
                </a:moveTo>
                <a:lnTo>
                  <a:pt x="352" y="228"/>
                </a:lnTo>
                <a:lnTo>
                  <a:pt x="352" y="228"/>
                </a:lnTo>
                <a:lnTo>
                  <a:pt x="364" y="212"/>
                </a:lnTo>
                <a:lnTo>
                  <a:pt x="372" y="196"/>
                </a:lnTo>
                <a:lnTo>
                  <a:pt x="378" y="178"/>
                </a:lnTo>
                <a:lnTo>
                  <a:pt x="380" y="160"/>
                </a:lnTo>
                <a:lnTo>
                  <a:pt x="380" y="160"/>
                </a:lnTo>
                <a:lnTo>
                  <a:pt x="378" y="140"/>
                </a:lnTo>
                <a:lnTo>
                  <a:pt x="372" y="122"/>
                </a:lnTo>
                <a:lnTo>
                  <a:pt x="362" y="106"/>
                </a:lnTo>
                <a:lnTo>
                  <a:pt x="348" y="90"/>
                </a:lnTo>
                <a:lnTo>
                  <a:pt x="332" y="76"/>
                </a:lnTo>
                <a:lnTo>
                  <a:pt x="314" y="64"/>
                </a:lnTo>
                <a:lnTo>
                  <a:pt x="292" y="56"/>
                </a:lnTo>
                <a:lnTo>
                  <a:pt x="270" y="48"/>
                </a:lnTo>
                <a:lnTo>
                  <a:pt x="270" y="48"/>
                </a:lnTo>
                <a:lnTo>
                  <a:pt x="258" y="38"/>
                </a:lnTo>
                <a:lnTo>
                  <a:pt x="246" y="30"/>
                </a:lnTo>
                <a:lnTo>
                  <a:pt x="232" y="20"/>
                </a:lnTo>
                <a:lnTo>
                  <a:pt x="218" y="14"/>
                </a:lnTo>
                <a:lnTo>
                  <a:pt x="202" y="8"/>
                </a:lnTo>
                <a:lnTo>
                  <a:pt x="184" y="4"/>
                </a:lnTo>
                <a:lnTo>
                  <a:pt x="168" y="2"/>
                </a:lnTo>
                <a:lnTo>
                  <a:pt x="148" y="0"/>
                </a:lnTo>
                <a:lnTo>
                  <a:pt x="148" y="0"/>
                </a:lnTo>
                <a:lnTo>
                  <a:pt x="120" y="4"/>
                </a:lnTo>
                <a:lnTo>
                  <a:pt x="92" y="10"/>
                </a:lnTo>
                <a:lnTo>
                  <a:pt x="66" y="20"/>
                </a:lnTo>
                <a:lnTo>
                  <a:pt x="44" y="34"/>
                </a:lnTo>
                <a:lnTo>
                  <a:pt x="26" y="50"/>
                </a:lnTo>
                <a:lnTo>
                  <a:pt x="18" y="60"/>
                </a:lnTo>
                <a:lnTo>
                  <a:pt x="12" y="70"/>
                </a:lnTo>
                <a:lnTo>
                  <a:pt x="8" y="80"/>
                </a:lnTo>
                <a:lnTo>
                  <a:pt x="4" y="92"/>
                </a:lnTo>
                <a:lnTo>
                  <a:pt x="2" y="102"/>
                </a:lnTo>
                <a:lnTo>
                  <a:pt x="0" y="114"/>
                </a:lnTo>
                <a:lnTo>
                  <a:pt x="0" y="114"/>
                </a:lnTo>
                <a:lnTo>
                  <a:pt x="2" y="132"/>
                </a:lnTo>
                <a:lnTo>
                  <a:pt x="8" y="150"/>
                </a:lnTo>
                <a:lnTo>
                  <a:pt x="18" y="166"/>
                </a:lnTo>
                <a:lnTo>
                  <a:pt x="30" y="182"/>
                </a:lnTo>
                <a:lnTo>
                  <a:pt x="32" y="184"/>
                </a:lnTo>
                <a:lnTo>
                  <a:pt x="8" y="242"/>
                </a:lnTo>
                <a:lnTo>
                  <a:pt x="8" y="242"/>
                </a:lnTo>
                <a:lnTo>
                  <a:pt x="8" y="246"/>
                </a:lnTo>
                <a:lnTo>
                  <a:pt x="8" y="248"/>
                </a:lnTo>
                <a:lnTo>
                  <a:pt x="8" y="248"/>
                </a:lnTo>
                <a:lnTo>
                  <a:pt x="12" y="248"/>
                </a:lnTo>
                <a:lnTo>
                  <a:pt x="12" y="248"/>
                </a:lnTo>
                <a:lnTo>
                  <a:pt x="12" y="248"/>
                </a:lnTo>
                <a:lnTo>
                  <a:pt x="102" y="220"/>
                </a:lnTo>
                <a:lnTo>
                  <a:pt x="104" y="222"/>
                </a:lnTo>
                <a:lnTo>
                  <a:pt x="104" y="222"/>
                </a:lnTo>
                <a:lnTo>
                  <a:pt x="114" y="232"/>
                </a:lnTo>
                <a:lnTo>
                  <a:pt x="128" y="244"/>
                </a:lnTo>
                <a:lnTo>
                  <a:pt x="142" y="252"/>
                </a:lnTo>
                <a:lnTo>
                  <a:pt x="158" y="260"/>
                </a:lnTo>
                <a:lnTo>
                  <a:pt x="174" y="268"/>
                </a:lnTo>
                <a:lnTo>
                  <a:pt x="192" y="272"/>
                </a:lnTo>
                <a:lnTo>
                  <a:pt x="210" y="274"/>
                </a:lnTo>
                <a:lnTo>
                  <a:pt x="230" y="276"/>
                </a:lnTo>
                <a:lnTo>
                  <a:pt x="230" y="276"/>
                </a:lnTo>
                <a:lnTo>
                  <a:pt x="252" y="274"/>
                </a:lnTo>
                <a:lnTo>
                  <a:pt x="274" y="272"/>
                </a:lnTo>
                <a:lnTo>
                  <a:pt x="376" y="302"/>
                </a:lnTo>
                <a:lnTo>
                  <a:pt x="376" y="302"/>
                </a:lnTo>
                <a:lnTo>
                  <a:pt x="376" y="302"/>
                </a:lnTo>
                <a:lnTo>
                  <a:pt x="376" y="302"/>
                </a:lnTo>
                <a:lnTo>
                  <a:pt x="380" y="300"/>
                </a:lnTo>
                <a:lnTo>
                  <a:pt x="380" y="300"/>
                </a:lnTo>
                <a:lnTo>
                  <a:pt x="380" y="296"/>
                </a:lnTo>
                <a:lnTo>
                  <a:pt x="380" y="296"/>
                </a:lnTo>
                <a:close/>
                <a:moveTo>
                  <a:pt x="278" y="254"/>
                </a:moveTo>
                <a:lnTo>
                  <a:pt x="274" y="252"/>
                </a:lnTo>
                <a:lnTo>
                  <a:pt x="270" y="252"/>
                </a:lnTo>
                <a:lnTo>
                  <a:pt x="270" y="252"/>
                </a:lnTo>
                <a:lnTo>
                  <a:pt x="250" y="256"/>
                </a:lnTo>
                <a:lnTo>
                  <a:pt x="230" y="258"/>
                </a:lnTo>
                <a:lnTo>
                  <a:pt x="230" y="258"/>
                </a:lnTo>
                <a:lnTo>
                  <a:pt x="204" y="256"/>
                </a:lnTo>
                <a:lnTo>
                  <a:pt x="180" y="250"/>
                </a:lnTo>
                <a:lnTo>
                  <a:pt x="158" y="240"/>
                </a:lnTo>
                <a:lnTo>
                  <a:pt x="138" y="228"/>
                </a:lnTo>
                <a:lnTo>
                  <a:pt x="122" y="214"/>
                </a:lnTo>
                <a:lnTo>
                  <a:pt x="110" y="198"/>
                </a:lnTo>
                <a:lnTo>
                  <a:pt x="106" y="190"/>
                </a:lnTo>
                <a:lnTo>
                  <a:pt x="102" y="180"/>
                </a:lnTo>
                <a:lnTo>
                  <a:pt x="100" y="170"/>
                </a:lnTo>
                <a:lnTo>
                  <a:pt x="100" y="160"/>
                </a:lnTo>
                <a:lnTo>
                  <a:pt x="100" y="160"/>
                </a:lnTo>
                <a:lnTo>
                  <a:pt x="100" y="150"/>
                </a:lnTo>
                <a:lnTo>
                  <a:pt x="102" y="140"/>
                </a:lnTo>
                <a:lnTo>
                  <a:pt x="106" y="132"/>
                </a:lnTo>
                <a:lnTo>
                  <a:pt x="110" y="122"/>
                </a:lnTo>
                <a:lnTo>
                  <a:pt x="122" y="106"/>
                </a:lnTo>
                <a:lnTo>
                  <a:pt x="138" y="92"/>
                </a:lnTo>
                <a:lnTo>
                  <a:pt x="158" y="80"/>
                </a:lnTo>
                <a:lnTo>
                  <a:pt x="180" y="70"/>
                </a:lnTo>
                <a:lnTo>
                  <a:pt x="204" y="64"/>
                </a:lnTo>
                <a:lnTo>
                  <a:pt x="230" y="62"/>
                </a:lnTo>
                <a:lnTo>
                  <a:pt x="230" y="62"/>
                </a:lnTo>
                <a:lnTo>
                  <a:pt x="256" y="64"/>
                </a:lnTo>
                <a:lnTo>
                  <a:pt x="282" y="70"/>
                </a:lnTo>
                <a:lnTo>
                  <a:pt x="304" y="80"/>
                </a:lnTo>
                <a:lnTo>
                  <a:pt x="324" y="92"/>
                </a:lnTo>
                <a:lnTo>
                  <a:pt x="340" y="106"/>
                </a:lnTo>
                <a:lnTo>
                  <a:pt x="352" y="122"/>
                </a:lnTo>
                <a:lnTo>
                  <a:pt x="356" y="132"/>
                </a:lnTo>
                <a:lnTo>
                  <a:pt x="358" y="140"/>
                </a:lnTo>
                <a:lnTo>
                  <a:pt x="360" y="150"/>
                </a:lnTo>
                <a:lnTo>
                  <a:pt x="362" y="160"/>
                </a:lnTo>
                <a:lnTo>
                  <a:pt x="362" y="160"/>
                </a:lnTo>
                <a:lnTo>
                  <a:pt x="360" y="176"/>
                </a:lnTo>
                <a:lnTo>
                  <a:pt x="354" y="190"/>
                </a:lnTo>
                <a:lnTo>
                  <a:pt x="348" y="204"/>
                </a:lnTo>
                <a:lnTo>
                  <a:pt x="336" y="218"/>
                </a:lnTo>
                <a:lnTo>
                  <a:pt x="330" y="224"/>
                </a:lnTo>
                <a:lnTo>
                  <a:pt x="334" y="234"/>
                </a:lnTo>
                <a:lnTo>
                  <a:pt x="350" y="274"/>
                </a:lnTo>
                <a:lnTo>
                  <a:pt x="278" y="254"/>
                </a:lnTo>
                <a:close/>
                <a:moveTo>
                  <a:pt x="230" y="144"/>
                </a:moveTo>
                <a:lnTo>
                  <a:pt x="230" y="144"/>
                </a:lnTo>
                <a:lnTo>
                  <a:pt x="238" y="146"/>
                </a:lnTo>
                <a:lnTo>
                  <a:pt x="244" y="150"/>
                </a:lnTo>
                <a:lnTo>
                  <a:pt x="248" y="156"/>
                </a:lnTo>
                <a:lnTo>
                  <a:pt x="248" y="162"/>
                </a:lnTo>
                <a:lnTo>
                  <a:pt x="248" y="162"/>
                </a:lnTo>
                <a:lnTo>
                  <a:pt x="248" y="170"/>
                </a:lnTo>
                <a:lnTo>
                  <a:pt x="244" y="176"/>
                </a:lnTo>
                <a:lnTo>
                  <a:pt x="238" y="180"/>
                </a:lnTo>
                <a:lnTo>
                  <a:pt x="230" y="182"/>
                </a:lnTo>
                <a:lnTo>
                  <a:pt x="230" y="182"/>
                </a:lnTo>
                <a:lnTo>
                  <a:pt x="222" y="180"/>
                </a:lnTo>
                <a:lnTo>
                  <a:pt x="216" y="176"/>
                </a:lnTo>
                <a:lnTo>
                  <a:pt x="212" y="170"/>
                </a:lnTo>
                <a:lnTo>
                  <a:pt x="212" y="162"/>
                </a:lnTo>
                <a:lnTo>
                  <a:pt x="212" y="162"/>
                </a:lnTo>
                <a:lnTo>
                  <a:pt x="212" y="156"/>
                </a:lnTo>
                <a:lnTo>
                  <a:pt x="216" y="150"/>
                </a:lnTo>
                <a:lnTo>
                  <a:pt x="222" y="146"/>
                </a:lnTo>
                <a:lnTo>
                  <a:pt x="230" y="144"/>
                </a:lnTo>
                <a:lnTo>
                  <a:pt x="230" y="144"/>
                </a:lnTo>
                <a:close/>
                <a:moveTo>
                  <a:pt x="168" y="144"/>
                </a:moveTo>
                <a:lnTo>
                  <a:pt x="168" y="144"/>
                </a:lnTo>
                <a:lnTo>
                  <a:pt x="174" y="146"/>
                </a:lnTo>
                <a:lnTo>
                  <a:pt x="180" y="150"/>
                </a:lnTo>
                <a:lnTo>
                  <a:pt x="184" y="156"/>
                </a:lnTo>
                <a:lnTo>
                  <a:pt x="186" y="162"/>
                </a:lnTo>
                <a:lnTo>
                  <a:pt x="186" y="162"/>
                </a:lnTo>
                <a:lnTo>
                  <a:pt x="184" y="170"/>
                </a:lnTo>
                <a:lnTo>
                  <a:pt x="180" y="176"/>
                </a:lnTo>
                <a:lnTo>
                  <a:pt x="174" y="180"/>
                </a:lnTo>
                <a:lnTo>
                  <a:pt x="168" y="182"/>
                </a:lnTo>
                <a:lnTo>
                  <a:pt x="168" y="182"/>
                </a:lnTo>
                <a:lnTo>
                  <a:pt x="160" y="180"/>
                </a:lnTo>
                <a:lnTo>
                  <a:pt x="154" y="176"/>
                </a:lnTo>
                <a:lnTo>
                  <a:pt x="150" y="170"/>
                </a:lnTo>
                <a:lnTo>
                  <a:pt x="148" y="162"/>
                </a:lnTo>
                <a:lnTo>
                  <a:pt x="148" y="162"/>
                </a:lnTo>
                <a:lnTo>
                  <a:pt x="150" y="156"/>
                </a:lnTo>
                <a:lnTo>
                  <a:pt x="154" y="150"/>
                </a:lnTo>
                <a:lnTo>
                  <a:pt x="160" y="146"/>
                </a:lnTo>
                <a:lnTo>
                  <a:pt x="168" y="144"/>
                </a:lnTo>
                <a:lnTo>
                  <a:pt x="168" y="144"/>
                </a:lnTo>
                <a:close/>
                <a:moveTo>
                  <a:pt x="300" y="144"/>
                </a:moveTo>
                <a:lnTo>
                  <a:pt x="300" y="144"/>
                </a:lnTo>
                <a:lnTo>
                  <a:pt x="306" y="146"/>
                </a:lnTo>
                <a:lnTo>
                  <a:pt x="312" y="150"/>
                </a:lnTo>
                <a:lnTo>
                  <a:pt x="316" y="156"/>
                </a:lnTo>
                <a:lnTo>
                  <a:pt x="318" y="162"/>
                </a:lnTo>
                <a:lnTo>
                  <a:pt x="318" y="162"/>
                </a:lnTo>
                <a:lnTo>
                  <a:pt x="316" y="170"/>
                </a:lnTo>
                <a:lnTo>
                  <a:pt x="312" y="176"/>
                </a:lnTo>
                <a:lnTo>
                  <a:pt x="306" y="180"/>
                </a:lnTo>
                <a:lnTo>
                  <a:pt x="300" y="182"/>
                </a:lnTo>
                <a:lnTo>
                  <a:pt x="300" y="182"/>
                </a:lnTo>
                <a:lnTo>
                  <a:pt x="292" y="180"/>
                </a:lnTo>
                <a:lnTo>
                  <a:pt x="286" y="176"/>
                </a:lnTo>
                <a:lnTo>
                  <a:pt x="282" y="170"/>
                </a:lnTo>
                <a:lnTo>
                  <a:pt x="280" y="162"/>
                </a:lnTo>
                <a:lnTo>
                  <a:pt x="280" y="162"/>
                </a:lnTo>
                <a:lnTo>
                  <a:pt x="282" y="156"/>
                </a:lnTo>
                <a:lnTo>
                  <a:pt x="286" y="150"/>
                </a:lnTo>
                <a:lnTo>
                  <a:pt x="292" y="146"/>
                </a:lnTo>
                <a:lnTo>
                  <a:pt x="300" y="144"/>
                </a:lnTo>
                <a:lnTo>
                  <a:pt x="300" y="144"/>
                </a:lnTo>
                <a:close/>
              </a:path>
            </a:pathLst>
          </a:custGeom>
          <a:solidFill>
            <a:schemeClr val="accent2">
              <a:lumMod val="75000"/>
            </a:schemeClr>
          </a:solidFill>
          <a:ln>
            <a:solidFill>
              <a:schemeClr val="bg1"/>
            </a:solidFill>
          </a:ln>
        </p:spPr>
        <p:txBody>
          <a:bodyPr wrap="square" lIns="68580" tIns="34290" rIns="68580" bIns="34290" anchor="ctr">
            <a:normAutofit/>
          </a:bodyPr>
          <a:p>
            <a:pPr algn="ctr" fontAlgn="base"/>
            <a:endParaRPr sz="1350" strike="noStrike" noProof="1" dirty="0"/>
          </a:p>
        </p:txBody>
      </p:sp>
    </p:spTree>
    <p:custDataLst>
      <p:tags r:id="rId12"/>
    </p:custDataLst>
  </p:cSld>
  <p:clrMapOvr>
    <a:masterClrMapping/>
  </p:clrMapOvr>
  <p:transition>
    <p:dissolve/>
  </p:transition>
  <p:timing>
    <p:tnLst>
      <p:par>
        <p:cTn id="1" dur="indefinite" restart="never" nodeType="tmRoot"/>
      </p:par>
    </p:tnLst>
    <p:bldLst>
      <p:bldP spid="38922" grpId="1"/>
      <p:bldP spid="38923" grpId="1"/>
      <p:bldP spid="38925" grpId="1"/>
      <p:bldP spid="38924" grpId="1"/>
      <p:bldP spid="38926"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0" y="1803400"/>
            <a:ext cx="9144000" cy="447675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95234" name="图片 5" descr="C:/Users/1V994W2/PycharmProjects/PPT_Background_Generation/pic_temp/0_pic_quater_left_up.png"/>
          <p:cNvPicPr/>
          <p:nvPr>
            <p:custDataLst>
              <p:tags r:id="rId2"/>
            </p:custDataLst>
          </p:nvPr>
        </p:nvPicPr>
        <p:blipFill>
          <a:blip r:embed="rId3" r:link="rId4"/>
          <a:stretch>
            <a:fillRect/>
          </a:stretch>
        </p:blipFill>
        <p:spPr>
          <a:xfrm>
            <a:off x="7866063" y="5505450"/>
            <a:ext cx="1214437" cy="1152525"/>
          </a:xfrm>
          <a:prstGeom prst="rect">
            <a:avLst/>
          </a:prstGeom>
          <a:noFill/>
          <a:ln w="9525">
            <a:noFill/>
          </a:ln>
        </p:spPr>
      </p:pic>
      <p:pic>
        <p:nvPicPr>
          <p:cNvPr id="95235" name="图片 6" descr="C:/Users/1V994W2/PycharmProjects/PPT_Background_Generation/pic_temp/1_pic_quater_right_up.png"/>
          <p:cNvPicPr/>
          <p:nvPr>
            <p:custDataLst>
              <p:tags r:id="rId5"/>
            </p:custDataLst>
          </p:nvPr>
        </p:nvPicPr>
        <p:blipFill>
          <a:blip r:embed="rId6" r:link="rId4"/>
          <a:stretch>
            <a:fillRect/>
          </a:stretch>
        </p:blipFill>
        <p:spPr>
          <a:xfrm>
            <a:off x="0" y="5507038"/>
            <a:ext cx="1214438" cy="1030287"/>
          </a:xfrm>
          <a:prstGeom prst="rect">
            <a:avLst/>
          </a:prstGeom>
          <a:noFill/>
          <a:ln w="9525">
            <a:noFill/>
          </a:ln>
        </p:spPr>
      </p:pic>
      <p:sp>
        <p:nvSpPr>
          <p:cNvPr id="95236" name="文本框 2"/>
          <p:cNvSpPr txBox="1"/>
          <p:nvPr>
            <p:custDataLst>
              <p:tags r:id="rId7"/>
            </p:custDataLst>
          </p:nvPr>
        </p:nvSpPr>
        <p:spPr>
          <a:xfrm>
            <a:off x="0" y="525463"/>
            <a:ext cx="5981700" cy="661987"/>
          </a:xfrm>
          <a:prstGeom prst="rect">
            <a:avLst/>
          </a:prstGeom>
          <a:solidFill>
            <a:schemeClr val="accent2"/>
          </a:solidFill>
          <a:ln w="9525">
            <a:noFill/>
          </a:ln>
        </p:spPr>
        <p:txBody>
          <a:bodyPr wrap="square" lIns="67627" tIns="35242" rIns="67627" bIns="35242" anchor="t" anchorCtr="0"/>
          <a:p>
            <a:pPr>
              <a:lnSpc>
                <a:spcPct val="130000"/>
              </a:lnSpc>
            </a:pPr>
            <a:r>
              <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rPr>
              <a:t>第一类医疗器械备案依据</a:t>
            </a:r>
            <a:endPar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endParaRPr>
          </a:p>
        </p:txBody>
      </p:sp>
      <p:sp>
        <p:nvSpPr>
          <p:cNvPr id="38922" name="文本框 13"/>
          <p:cNvSpPr txBox="1"/>
          <p:nvPr/>
        </p:nvSpPr>
        <p:spPr>
          <a:xfrm>
            <a:off x="723900" y="1917065"/>
            <a:ext cx="8055610" cy="645160"/>
          </a:xfrm>
          <a:prstGeom prst="rect">
            <a:avLst/>
          </a:prstGeom>
          <a:noFill/>
          <a:ln w="9525">
            <a:noFill/>
          </a:ln>
        </p:spPr>
        <p:txBody>
          <a:bodyPr wrap="square" anchor="t" anchorCtr="0">
            <a:spAutoFit/>
          </a:bodyPr>
          <a:p>
            <a:pPr marL="285750" indent="-285750">
              <a:buFont typeface="Wingdings" panose="05000000000000000000" charset="0"/>
              <a:buChar char="u"/>
            </a:pPr>
            <a:r>
              <a:rPr lang="zh-CN" altLang="en-US" sz="1800" b="1">
                <a:sym typeface="+mn-ea"/>
              </a:rPr>
              <a:t>国家药监局《关于发布医疗器械产品技术要求编写指导原则的通告》（2022年第8号）</a:t>
            </a:r>
            <a:endParaRPr lang="zh-CN" altLang="en-US" sz="1800" b="1">
              <a:latin typeface="Arial" panose="020B0604020202020204" pitchFamily="34" charset="0"/>
              <a:ea typeface="宋体" panose="02010600030101010101" pitchFamily="2" charset="-122"/>
            </a:endParaRPr>
          </a:p>
        </p:txBody>
      </p:sp>
      <p:sp>
        <p:nvSpPr>
          <p:cNvPr id="38924" name="文本框 16"/>
          <p:cNvSpPr txBox="1"/>
          <p:nvPr/>
        </p:nvSpPr>
        <p:spPr>
          <a:xfrm>
            <a:off x="723900" y="3537585"/>
            <a:ext cx="8056245" cy="645160"/>
          </a:xfrm>
          <a:prstGeom prst="rect">
            <a:avLst/>
          </a:prstGeom>
          <a:noFill/>
          <a:ln w="9525">
            <a:noFill/>
          </a:ln>
        </p:spPr>
        <p:txBody>
          <a:bodyPr wrap="square" anchor="t" anchorCtr="0">
            <a:spAutoFit/>
          </a:bodyPr>
          <a:p>
            <a:pPr marL="285750" indent="-285750">
              <a:buFont typeface="Wingdings" panose="05000000000000000000" charset="0"/>
              <a:buChar char="u"/>
            </a:pPr>
            <a:r>
              <a:rPr lang="zh-CN" altLang="en-US" sz="1800" b="1">
                <a:sym typeface="+mn-ea"/>
              </a:rPr>
              <a:t>《湖南省市场监督管理局关于印发《湖南省放宽市场主体住所 （经营场所）登记条件的规定》的通知》(湘市监发〔2022〕1 号)</a:t>
            </a:r>
            <a:endParaRPr lang="zh-CN" altLang="en-US" sz="1800" b="1">
              <a:latin typeface="Arial" panose="020B0604020202020204" pitchFamily="34" charset="0"/>
              <a:ea typeface="宋体" panose="02010600030101010101" pitchFamily="2" charset="-122"/>
            </a:endParaRPr>
          </a:p>
        </p:txBody>
      </p:sp>
      <p:sp>
        <p:nvSpPr>
          <p:cNvPr id="38925" name="文本框 17"/>
          <p:cNvSpPr txBox="1"/>
          <p:nvPr/>
        </p:nvSpPr>
        <p:spPr>
          <a:xfrm>
            <a:off x="723900" y="2727325"/>
            <a:ext cx="7945120" cy="645160"/>
          </a:xfrm>
          <a:prstGeom prst="rect">
            <a:avLst/>
          </a:prstGeom>
          <a:noFill/>
          <a:ln w="9525">
            <a:noFill/>
          </a:ln>
        </p:spPr>
        <p:txBody>
          <a:bodyPr wrap="square" anchor="t" anchorCtr="0">
            <a:spAutoFit/>
          </a:bodyPr>
          <a:p>
            <a:pPr marL="285750" indent="-285750">
              <a:buFont typeface="Wingdings" panose="05000000000000000000" charset="0"/>
              <a:buChar char="u"/>
            </a:pPr>
            <a:r>
              <a:rPr lang="zh-CN" altLang="en-US" sz="1800" b="1">
                <a:sym typeface="+mn-ea"/>
              </a:rPr>
              <a:t>国家药监局关于实施《医疗器械生产监督管理办法》《医疗器械经营监督管理办法》有关事项的通告(2022年第18号)</a:t>
            </a:r>
            <a:endParaRPr lang="zh-CN" altLang="en-US" sz="1800" b="1">
              <a:latin typeface="Arial" panose="020B0604020202020204" pitchFamily="34" charset="0"/>
              <a:ea typeface="宋体" panose="02010600030101010101" pitchFamily="2" charset="-122"/>
            </a:endParaRPr>
          </a:p>
        </p:txBody>
      </p:sp>
      <p:sp>
        <p:nvSpPr>
          <p:cNvPr id="38926" name="文本框 18"/>
          <p:cNvSpPr txBox="1"/>
          <p:nvPr/>
        </p:nvSpPr>
        <p:spPr>
          <a:xfrm>
            <a:off x="723900" y="4347845"/>
            <a:ext cx="7865110" cy="645160"/>
          </a:xfrm>
          <a:prstGeom prst="rect">
            <a:avLst/>
          </a:prstGeom>
          <a:noFill/>
          <a:ln w="9525">
            <a:noFill/>
          </a:ln>
        </p:spPr>
        <p:txBody>
          <a:bodyPr wrap="square" anchor="t" anchorCtr="0">
            <a:spAutoFit/>
          </a:bodyPr>
          <a:p>
            <a:pPr marL="285750" indent="-285750">
              <a:buFont typeface="Wingdings" panose="05000000000000000000" charset="0"/>
              <a:buChar char="u"/>
            </a:pPr>
            <a:r>
              <a:rPr lang="zh-CN" altLang="en-US" sz="1800" b="1">
                <a:sym typeface="+mn-ea"/>
              </a:rPr>
              <a:t>《湖南省市场监督管理局关于贯彻执行《湖南省放宽市场主体住所（经营 场所）登记条件的规定》的实施意见 》（湘市监注〔2022〕55 号）</a:t>
            </a:r>
            <a:endParaRPr lang="zh-CN" altLang="en-US" sz="1800" b="1">
              <a:latin typeface="Arial" panose="020B0604020202020204" pitchFamily="34" charset="0"/>
              <a:ea typeface="宋体" panose="02010600030101010101" pitchFamily="2" charset="-122"/>
            </a:endParaRPr>
          </a:p>
        </p:txBody>
      </p:sp>
      <p:pic>
        <p:nvPicPr>
          <p:cNvPr id="95247" name="图片 19" descr="C:/Users/1V994W2/PycharmProjects/PPT_Background_Generation/pic_temp/1_pic_quater_right_up.png"/>
          <p:cNvPicPr/>
          <p:nvPr>
            <p:custDataLst>
              <p:tags r:id="rId8"/>
            </p:custDataLst>
          </p:nvPr>
        </p:nvPicPr>
        <p:blipFill>
          <a:blip r:embed="rId6" r:link="rId4"/>
          <a:stretch>
            <a:fillRect/>
          </a:stretch>
        </p:blipFill>
        <p:spPr>
          <a:xfrm>
            <a:off x="7715250" y="0"/>
            <a:ext cx="1851025" cy="1803400"/>
          </a:xfrm>
          <a:prstGeom prst="rect">
            <a:avLst/>
          </a:prstGeom>
          <a:noFill/>
          <a:ln w="9525">
            <a:noFill/>
          </a:ln>
        </p:spPr>
      </p:pic>
      <p:pic>
        <p:nvPicPr>
          <p:cNvPr id="95248" name="图片 20" descr="C:/Users/1V994W2/PycharmProjects/PPT_Background_Generation/pic_temp/1_pic_quater_right_up.png"/>
          <p:cNvPicPr/>
          <p:nvPr>
            <p:custDataLst>
              <p:tags r:id="rId9"/>
            </p:custDataLst>
          </p:nvPr>
        </p:nvPicPr>
        <p:blipFill>
          <a:blip r:embed="rId6" r:link="rId4"/>
          <a:stretch>
            <a:fillRect/>
          </a:stretch>
        </p:blipFill>
        <p:spPr>
          <a:xfrm rot="2040000">
            <a:off x="6440488" y="101600"/>
            <a:ext cx="1849437" cy="1803400"/>
          </a:xfrm>
          <a:prstGeom prst="rect">
            <a:avLst/>
          </a:prstGeom>
          <a:noFill/>
          <a:ln w="9525">
            <a:noFill/>
          </a:ln>
        </p:spPr>
      </p:pic>
      <p:pic>
        <p:nvPicPr>
          <p:cNvPr id="95249" name="图片 21" descr="C:/Users/1V994W2/PycharmProjects/PPT_Background_Generation/pic_temp/1_pic_quater_right_up.png"/>
          <p:cNvPicPr/>
          <p:nvPr>
            <p:custDataLst>
              <p:tags r:id="rId10"/>
            </p:custDataLst>
          </p:nvPr>
        </p:nvPicPr>
        <p:blipFill>
          <a:blip r:embed="rId6" r:link="rId4"/>
          <a:stretch>
            <a:fillRect/>
          </a:stretch>
        </p:blipFill>
        <p:spPr>
          <a:xfrm rot="2580000">
            <a:off x="5199063" y="504825"/>
            <a:ext cx="1874837" cy="1803400"/>
          </a:xfrm>
          <a:prstGeom prst="rect">
            <a:avLst/>
          </a:prstGeom>
          <a:noFill/>
          <a:ln w="9525">
            <a:noFill/>
          </a:ln>
        </p:spPr>
      </p:pic>
      <p:sp>
        <p:nvSpPr>
          <p:cNvPr id="37" name="任意多边形 36"/>
          <p:cNvSpPr/>
          <p:nvPr>
            <p:custDataLst>
              <p:tags r:id="rId11"/>
            </p:custDataLst>
          </p:nvPr>
        </p:nvSpPr>
        <p:spPr bwMode="auto">
          <a:xfrm>
            <a:off x="4954588" y="692150"/>
            <a:ext cx="527050" cy="419100"/>
          </a:xfrm>
          <a:custGeom>
            <a:avLst/>
            <a:gdLst>
              <a:gd name="T0" fmla="*/ 352 w 380"/>
              <a:gd name="T1" fmla="*/ 228 h 302"/>
              <a:gd name="T2" fmla="*/ 378 w 380"/>
              <a:gd name="T3" fmla="*/ 178 h 302"/>
              <a:gd name="T4" fmla="*/ 378 w 380"/>
              <a:gd name="T5" fmla="*/ 140 h 302"/>
              <a:gd name="T6" fmla="*/ 348 w 380"/>
              <a:gd name="T7" fmla="*/ 90 h 302"/>
              <a:gd name="T8" fmla="*/ 292 w 380"/>
              <a:gd name="T9" fmla="*/ 56 h 302"/>
              <a:gd name="T10" fmla="*/ 258 w 380"/>
              <a:gd name="T11" fmla="*/ 38 h 302"/>
              <a:gd name="T12" fmla="*/ 218 w 380"/>
              <a:gd name="T13" fmla="*/ 14 h 302"/>
              <a:gd name="T14" fmla="*/ 168 w 380"/>
              <a:gd name="T15" fmla="*/ 2 h 302"/>
              <a:gd name="T16" fmla="*/ 120 w 380"/>
              <a:gd name="T17" fmla="*/ 4 h 302"/>
              <a:gd name="T18" fmla="*/ 44 w 380"/>
              <a:gd name="T19" fmla="*/ 34 h 302"/>
              <a:gd name="T20" fmla="*/ 12 w 380"/>
              <a:gd name="T21" fmla="*/ 70 h 302"/>
              <a:gd name="T22" fmla="*/ 2 w 380"/>
              <a:gd name="T23" fmla="*/ 102 h 302"/>
              <a:gd name="T24" fmla="*/ 2 w 380"/>
              <a:gd name="T25" fmla="*/ 132 h 302"/>
              <a:gd name="T26" fmla="*/ 30 w 380"/>
              <a:gd name="T27" fmla="*/ 182 h 302"/>
              <a:gd name="T28" fmla="*/ 8 w 380"/>
              <a:gd name="T29" fmla="*/ 242 h 302"/>
              <a:gd name="T30" fmla="*/ 8 w 380"/>
              <a:gd name="T31" fmla="*/ 248 h 302"/>
              <a:gd name="T32" fmla="*/ 12 w 380"/>
              <a:gd name="T33" fmla="*/ 248 h 302"/>
              <a:gd name="T34" fmla="*/ 104 w 380"/>
              <a:gd name="T35" fmla="*/ 222 h 302"/>
              <a:gd name="T36" fmla="*/ 142 w 380"/>
              <a:gd name="T37" fmla="*/ 252 h 302"/>
              <a:gd name="T38" fmla="*/ 192 w 380"/>
              <a:gd name="T39" fmla="*/ 272 h 302"/>
              <a:gd name="T40" fmla="*/ 230 w 380"/>
              <a:gd name="T41" fmla="*/ 276 h 302"/>
              <a:gd name="T42" fmla="*/ 376 w 380"/>
              <a:gd name="T43" fmla="*/ 302 h 302"/>
              <a:gd name="T44" fmla="*/ 376 w 380"/>
              <a:gd name="T45" fmla="*/ 302 h 302"/>
              <a:gd name="T46" fmla="*/ 380 w 380"/>
              <a:gd name="T47" fmla="*/ 296 h 302"/>
              <a:gd name="T48" fmla="*/ 274 w 380"/>
              <a:gd name="T49" fmla="*/ 252 h 302"/>
              <a:gd name="T50" fmla="*/ 250 w 380"/>
              <a:gd name="T51" fmla="*/ 256 h 302"/>
              <a:gd name="T52" fmla="*/ 204 w 380"/>
              <a:gd name="T53" fmla="*/ 256 h 302"/>
              <a:gd name="T54" fmla="*/ 138 w 380"/>
              <a:gd name="T55" fmla="*/ 228 h 302"/>
              <a:gd name="T56" fmla="*/ 106 w 380"/>
              <a:gd name="T57" fmla="*/ 190 h 302"/>
              <a:gd name="T58" fmla="*/ 100 w 380"/>
              <a:gd name="T59" fmla="*/ 160 h 302"/>
              <a:gd name="T60" fmla="*/ 102 w 380"/>
              <a:gd name="T61" fmla="*/ 140 h 302"/>
              <a:gd name="T62" fmla="*/ 122 w 380"/>
              <a:gd name="T63" fmla="*/ 106 h 302"/>
              <a:gd name="T64" fmla="*/ 180 w 380"/>
              <a:gd name="T65" fmla="*/ 70 h 302"/>
              <a:gd name="T66" fmla="*/ 230 w 380"/>
              <a:gd name="T67" fmla="*/ 62 h 302"/>
              <a:gd name="T68" fmla="*/ 304 w 380"/>
              <a:gd name="T69" fmla="*/ 80 h 302"/>
              <a:gd name="T70" fmla="*/ 352 w 380"/>
              <a:gd name="T71" fmla="*/ 122 h 302"/>
              <a:gd name="T72" fmla="*/ 360 w 380"/>
              <a:gd name="T73" fmla="*/ 150 h 302"/>
              <a:gd name="T74" fmla="*/ 360 w 380"/>
              <a:gd name="T75" fmla="*/ 176 h 302"/>
              <a:gd name="T76" fmla="*/ 336 w 380"/>
              <a:gd name="T77" fmla="*/ 218 h 302"/>
              <a:gd name="T78" fmla="*/ 350 w 380"/>
              <a:gd name="T79" fmla="*/ 274 h 302"/>
              <a:gd name="T80" fmla="*/ 230 w 380"/>
              <a:gd name="T81" fmla="*/ 144 h 302"/>
              <a:gd name="T82" fmla="*/ 248 w 380"/>
              <a:gd name="T83" fmla="*/ 156 h 302"/>
              <a:gd name="T84" fmla="*/ 248 w 380"/>
              <a:gd name="T85" fmla="*/ 170 h 302"/>
              <a:gd name="T86" fmla="*/ 230 w 380"/>
              <a:gd name="T87" fmla="*/ 182 h 302"/>
              <a:gd name="T88" fmla="*/ 216 w 380"/>
              <a:gd name="T89" fmla="*/ 176 h 302"/>
              <a:gd name="T90" fmla="*/ 212 w 380"/>
              <a:gd name="T91" fmla="*/ 162 h 302"/>
              <a:gd name="T92" fmla="*/ 222 w 380"/>
              <a:gd name="T93" fmla="*/ 146 h 302"/>
              <a:gd name="T94" fmla="*/ 168 w 380"/>
              <a:gd name="T95" fmla="*/ 144 h 302"/>
              <a:gd name="T96" fmla="*/ 180 w 380"/>
              <a:gd name="T97" fmla="*/ 150 h 302"/>
              <a:gd name="T98" fmla="*/ 186 w 380"/>
              <a:gd name="T99" fmla="*/ 162 h 302"/>
              <a:gd name="T100" fmla="*/ 174 w 380"/>
              <a:gd name="T101" fmla="*/ 180 h 302"/>
              <a:gd name="T102" fmla="*/ 160 w 380"/>
              <a:gd name="T103" fmla="*/ 180 h 302"/>
              <a:gd name="T104" fmla="*/ 148 w 380"/>
              <a:gd name="T105" fmla="*/ 162 h 302"/>
              <a:gd name="T106" fmla="*/ 154 w 380"/>
              <a:gd name="T107" fmla="*/ 150 h 302"/>
              <a:gd name="T108" fmla="*/ 168 w 380"/>
              <a:gd name="T109" fmla="*/ 144 h 302"/>
              <a:gd name="T110" fmla="*/ 306 w 380"/>
              <a:gd name="T111" fmla="*/ 146 h 302"/>
              <a:gd name="T112" fmla="*/ 318 w 380"/>
              <a:gd name="T113" fmla="*/ 162 h 302"/>
              <a:gd name="T114" fmla="*/ 312 w 380"/>
              <a:gd name="T115" fmla="*/ 176 h 302"/>
              <a:gd name="T116" fmla="*/ 300 w 380"/>
              <a:gd name="T117" fmla="*/ 182 h 302"/>
              <a:gd name="T118" fmla="*/ 282 w 380"/>
              <a:gd name="T119" fmla="*/ 170 h 302"/>
              <a:gd name="T120" fmla="*/ 282 w 380"/>
              <a:gd name="T121" fmla="*/ 156 h 302"/>
              <a:gd name="T122" fmla="*/ 300 w 380"/>
              <a:gd name="T123" fmla="*/ 144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0" h="302">
                <a:moveTo>
                  <a:pt x="380" y="296"/>
                </a:moveTo>
                <a:lnTo>
                  <a:pt x="352" y="228"/>
                </a:lnTo>
                <a:lnTo>
                  <a:pt x="352" y="228"/>
                </a:lnTo>
                <a:lnTo>
                  <a:pt x="364" y="212"/>
                </a:lnTo>
                <a:lnTo>
                  <a:pt x="372" y="196"/>
                </a:lnTo>
                <a:lnTo>
                  <a:pt x="378" y="178"/>
                </a:lnTo>
                <a:lnTo>
                  <a:pt x="380" y="160"/>
                </a:lnTo>
                <a:lnTo>
                  <a:pt x="380" y="160"/>
                </a:lnTo>
                <a:lnTo>
                  <a:pt x="378" y="140"/>
                </a:lnTo>
                <a:lnTo>
                  <a:pt x="372" y="122"/>
                </a:lnTo>
                <a:lnTo>
                  <a:pt x="362" y="106"/>
                </a:lnTo>
                <a:lnTo>
                  <a:pt x="348" y="90"/>
                </a:lnTo>
                <a:lnTo>
                  <a:pt x="332" y="76"/>
                </a:lnTo>
                <a:lnTo>
                  <a:pt x="314" y="64"/>
                </a:lnTo>
                <a:lnTo>
                  <a:pt x="292" y="56"/>
                </a:lnTo>
                <a:lnTo>
                  <a:pt x="270" y="48"/>
                </a:lnTo>
                <a:lnTo>
                  <a:pt x="270" y="48"/>
                </a:lnTo>
                <a:lnTo>
                  <a:pt x="258" y="38"/>
                </a:lnTo>
                <a:lnTo>
                  <a:pt x="246" y="30"/>
                </a:lnTo>
                <a:lnTo>
                  <a:pt x="232" y="20"/>
                </a:lnTo>
                <a:lnTo>
                  <a:pt x="218" y="14"/>
                </a:lnTo>
                <a:lnTo>
                  <a:pt x="202" y="8"/>
                </a:lnTo>
                <a:lnTo>
                  <a:pt x="184" y="4"/>
                </a:lnTo>
                <a:lnTo>
                  <a:pt x="168" y="2"/>
                </a:lnTo>
                <a:lnTo>
                  <a:pt x="148" y="0"/>
                </a:lnTo>
                <a:lnTo>
                  <a:pt x="148" y="0"/>
                </a:lnTo>
                <a:lnTo>
                  <a:pt x="120" y="4"/>
                </a:lnTo>
                <a:lnTo>
                  <a:pt x="92" y="10"/>
                </a:lnTo>
                <a:lnTo>
                  <a:pt x="66" y="20"/>
                </a:lnTo>
                <a:lnTo>
                  <a:pt x="44" y="34"/>
                </a:lnTo>
                <a:lnTo>
                  <a:pt x="26" y="50"/>
                </a:lnTo>
                <a:lnTo>
                  <a:pt x="18" y="60"/>
                </a:lnTo>
                <a:lnTo>
                  <a:pt x="12" y="70"/>
                </a:lnTo>
                <a:lnTo>
                  <a:pt x="8" y="80"/>
                </a:lnTo>
                <a:lnTo>
                  <a:pt x="4" y="92"/>
                </a:lnTo>
                <a:lnTo>
                  <a:pt x="2" y="102"/>
                </a:lnTo>
                <a:lnTo>
                  <a:pt x="0" y="114"/>
                </a:lnTo>
                <a:lnTo>
                  <a:pt x="0" y="114"/>
                </a:lnTo>
                <a:lnTo>
                  <a:pt x="2" y="132"/>
                </a:lnTo>
                <a:lnTo>
                  <a:pt x="8" y="150"/>
                </a:lnTo>
                <a:lnTo>
                  <a:pt x="18" y="166"/>
                </a:lnTo>
                <a:lnTo>
                  <a:pt x="30" y="182"/>
                </a:lnTo>
                <a:lnTo>
                  <a:pt x="32" y="184"/>
                </a:lnTo>
                <a:lnTo>
                  <a:pt x="8" y="242"/>
                </a:lnTo>
                <a:lnTo>
                  <a:pt x="8" y="242"/>
                </a:lnTo>
                <a:lnTo>
                  <a:pt x="8" y="246"/>
                </a:lnTo>
                <a:lnTo>
                  <a:pt x="8" y="248"/>
                </a:lnTo>
                <a:lnTo>
                  <a:pt x="8" y="248"/>
                </a:lnTo>
                <a:lnTo>
                  <a:pt x="12" y="248"/>
                </a:lnTo>
                <a:lnTo>
                  <a:pt x="12" y="248"/>
                </a:lnTo>
                <a:lnTo>
                  <a:pt x="12" y="248"/>
                </a:lnTo>
                <a:lnTo>
                  <a:pt x="102" y="220"/>
                </a:lnTo>
                <a:lnTo>
                  <a:pt x="104" y="222"/>
                </a:lnTo>
                <a:lnTo>
                  <a:pt x="104" y="222"/>
                </a:lnTo>
                <a:lnTo>
                  <a:pt x="114" y="232"/>
                </a:lnTo>
                <a:lnTo>
                  <a:pt x="128" y="244"/>
                </a:lnTo>
                <a:lnTo>
                  <a:pt x="142" y="252"/>
                </a:lnTo>
                <a:lnTo>
                  <a:pt x="158" y="260"/>
                </a:lnTo>
                <a:lnTo>
                  <a:pt x="174" y="268"/>
                </a:lnTo>
                <a:lnTo>
                  <a:pt x="192" y="272"/>
                </a:lnTo>
                <a:lnTo>
                  <a:pt x="210" y="274"/>
                </a:lnTo>
                <a:lnTo>
                  <a:pt x="230" y="276"/>
                </a:lnTo>
                <a:lnTo>
                  <a:pt x="230" y="276"/>
                </a:lnTo>
                <a:lnTo>
                  <a:pt x="252" y="274"/>
                </a:lnTo>
                <a:lnTo>
                  <a:pt x="274" y="272"/>
                </a:lnTo>
                <a:lnTo>
                  <a:pt x="376" y="302"/>
                </a:lnTo>
                <a:lnTo>
                  <a:pt x="376" y="302"/>
                </a:lnTo>
                <a:lnTo>
                  <a:pt x="376" y="302"/>
                </a:lnTo>
                <a:lnTo>
                  <a:pt x="376" y="302"/>
                </a:lnTo>
                <a:lnTo>
                  <a:pt x="380" y="300"/>
                </a:lnTo>
                <a:lnTo>
                  <a:pt x="380" y="300"/>
                </a:lnTo>
                <a:lnTo>
                  <a:pt x="380" y="296"/>
                </a:lnTo>
                <a:lnTo>
                  <a:pt x="380" y="296"/>
                </a:lnTo>
                <a:close/>
                <a:moveTo>
                  <a:pt x="278" y="254"/>
                </a:moveTo>
                <a:lnTo>
                  <a:pt x="274" y="252"/>
                </a:lnTo>
                <a:lnTo>
                  <a:pt x="270" y="252"/>
                </a:lnTo>
                <a:lnTo>
                  <a:pt x="270" y="252"/>
                </a:lnTo>
                <a:lnTo>
                  <a:pt x="250" y="256"/>
                </a:lnTo>
                <a:lnTo>
                  <a:pt x="230" y="258"/>
                </a:lnTo>
                <a:lnTo>
                  <a:pt x="230" y="258"/>
                </a:lnTo>
                <a:lnTo>
                  <a:pt x="204" y="256"/>
                </a:lnTo>
                <a:lnTo>
                  <a:pt x="180" y="250"/>
                </a:lnTo>
                <a:lnTo>
                  <a:pt x="158" y="240"/>
                </a:lnTo>
                <a:lnTo>
                  <a:pt x="138" y="228"/>
                </a:lnTo>
                <a:lnTo>
                  <a:pt x="122" y="214"/>
                </a:lnTo>
                <a:lnTo>
                  <a:pt x="110" y="198"/>
                </a:lnTo>
                <a:lnTo>
                  <a:pt x="106" y="190"/>
                </a:lnTo>
                <a:lnTo>
                  <a:pt x="102" y="180"/>
                </a:lnTo>
                <a:lnTo>
                  <a:pt x="100" y="170"/>
                </a:lnTo>
                <a:lnTo>
                  <a:pt x="100" y="160"/>
                </a:lnTo>
                <a:lnTo>
                  <a:pt x="100" y="160"/>
                </a:lnTo>
                <a:lnTo>
                  <a:pt x="100" y="150"/>
                </a:lnTo>
                <a:lnTo>
                  <a:pt x="102" y="140"/>
                </a:lnTo>
                <a:lnTo>
                  <a:pt x="106" y="132"/>
                </a:lnTo>
                <a:lnTo>
                  <a:pt x="110" y="122"/>
                </a:lnTo>
                <a:lnTo>
                  <a:pt x="122" y="106"/>
                </a:lnTo>
                <a:lnTo>
                  <a:pt x="138" y="92"/>
                </a:lnTo>
                <a:lnTo>
                  <a:pt x="158" y="80"/>
                </a:lnTo>
                <a:lnTo>
                  <a:pt x="180" y="70"/>
                </a:lnTo>
                <a:lnTo>
                  <a:pt x="204" y="64"/>
                </a:lnTo>
                <a:lnTo>
                  <a:pt x="230" y="62"/>
                </a:lnTo>
                <a:lnTo>
                  <a:pt x="230" y="62"/>
                </a:lnTo>
                <a:lnTo>
                  <a:pt x="256" y="64"/>
                </a:lnTo>
                <a:lnTo>
                  <a:pt x="282" y="70"/>
                </a:lnTo>
                <a:lnTo>
                  <a:pt x="304" y="80"/>
                </a:lnTo>
                <a:lnTo>
                  <a:pt x="324" y="92"/>
                </a:lnTo>
                <a:lnTo>
                  <a:pt x="340" y="106"/>
                </a:lnTo>
                <a:lnTo>
                  <a:pt x="352" y="122"/>
                </a:lnTo>
                <a:lnTo>
                  <a:pt x="356" y="132"/>
                </a:lnTo>
                <a:lnTo>
                  <a:pt x="358" y="140"/>
                </a:lnTo>
                <a:lnTo>
                  <a:pt x="360" y="150"/>
                </a:lnTo>
                <a:lnTo>
                  <a:pt x="362" y="160"/>
                </a:lnTo>
                <a:lnTo>
                  <a:pt x="362" y="160"/>
                </a:lnTo>
                <a:lnTo>
                  <a:pt x="360" y="176"/>
                </a:lnTo>
                <a:lnTo>
                  <a:pt x="354" y="190"/>
                </a:lnTo>
                <a:lnTo>
                  <a:pt x="348" y="204"/>
                </a:lnTo>
                <a:lnTo>
                  <a:pt x="336" y="218"/>
                </a:lnTo>
                <a:lnTo>
                  <a:pt x="330" y="224"/>
                </a:lnTo>
                <a:lnTo>
                  <a:pt x="334" y="234"/>
                </a:lnTo>
                <a:lnTo>
                  <a:pt x="350" y="274"/>
                </a:lnTo>
                <a:lnTo>
                  <a:pt x="278" y="254"/>
                </a:lnTo>
                <a:close/>
                <a:moveTo>
                  <a:pt x="230" y="144"/>
                </a:moveTo>
                <a:lnTo>
                  <a:pt x="230" y="144"/>
                </a:lnTo>
                <a:lnTo>
                  <a:pt x="238" y="146"/>
                </a:lnTo>
                <a:lnTo>
                  <a:pt x="244" y="150"/>
                </a:lnTo>
                <a:lnTo>
                  <a:pt x="248" y="156"/>
                </a:lnTo>
                <a:lnTo>
                  <a:pt x="248" y="162"/>
                </a:lnTo>
                <a:lnTo>
                  <a:pt x="248" y="162"/>
                </a:lnTo>
                <a:lnTo>
                  <a:pt x="248" y="170"/>
                </a:lnTo>
                <a:lnTo>
                  <a:pt x="244" y="176"/>
                </a:lnTo>
                <a:lnTo>
                  <a:pt x="238" y="180"/>
                </a:lnTo>
                <a:lnTo>
                  <a:pt x="230" y="182"/>
                </a:lnTo>
                <a:lnTo>
                  <a:pt x="230" y="182"/>
                </a:lnTo>
                <a:lnTo>
                  <a:pt x="222" y="180"/>
                </a:lnTo>
                <a:lnTo>
                  <a:pt x="216" y="176"/>
                </a:lnTo>
                <a:lnTo>
                  <a:pt x="212" y="170"/>
                </a:lnTo>
                <a:lnTo>
                  <a:pt x="212" y="162"/>
                </a:lnTo>
                <a:lnTo>
                  <a:pt x="212" y="162"/>
                </a:lnTo>
                <a:lnTo>
                  <a:pt x="212" y="156"/>
                </a:lnTo>
                <a:lnTo>
                  <a:pt x="216" y="150"/>
                </a:lnTo>
                <a:lnTo>
                  <a:pt x="222" y="146"/>
                </a:lnTo>
                <a:lnTo>
                  <a:pt x="230" y="144"/>
                </a:lnTo>
                <a:lnTo>
                  <a:pt x="230" y="144"/>
                </a:lnTo>
                <a:close/>
                <a:moveTo>
                  <a:pt x="168" y="144"/>
                </a:moveTo>
                <a:lnTo>
                  <a:pt x="168" y="144"/>
                </a:lnTo>
                <a:lnTo>
                  <a:pt x="174" y="146"/>
                </a:lnTo>
                <a:lnTo>
                  <a:pt x="180" y="150"/>
                </a:lnTo>
                <a:lnTo>
                  <a:pt x="184" y="156"/>
                </a:lnTo>
                <a:lnTo>
                  <a:pt x="186" y="162"/>
                </a:lnTo>
                <a:lnTo>
                  <a:pt x="186" y="162"/>
                </a:lnTo>
                <a:lnTo>
                  <a:pt x="184" y="170"/>
                </a:lnTo>
                <a:lnTo>
                  <a:pt x="180" y="176"/>
                </a:lnTo>
                <a:lnTo>
                  <a:pt x="174" y="180"/>
                </a:lnTo>
                <a:lnTo>
                  <a:pt x="168" y="182"/>
                </a:lnTo>
                <a:lnTo>
                  <a:pt x="168" y="182"/>
                </a:lnTo>
                <a:lnTo>
                  <a:pt x="160" y="180"/>
                </a:lnTo>
                <a:lnTo>
                  <a:pt x="154" y="176"/>
                </a:lnTo>
                <a:lnTo>
                  <a:pt x="150" y="170"/>
                </a:lnTo>
                <a:lnTo>
                  <a:pt x="148" y="162"/>
                </a:lnTo>
                <a:lnTo>
                  <a:pt x="148" y="162"/>
                </a:lnTo>
                <a:lnTo>
                  <a:pt x="150" y="156"/>
                </a:lnTo>
                <a:lnTo>
                  <a:pt x="154" y="150"/>
                </a:lnTo>
                <a:lnTo>
                  <a:pt x="160" y="146"/>
                </a:lnTo>
                <a:lnTo>
                  <a:pt x="168" y="144"/>
                </a:lnTo>
                <a:lnTo>
                  <a:pt x="168" y="144"/>
                </a:lnTo>
                <a:close/>
                <a:moveTo>
                  <a:pt x="300" y="144"/>
                </a:moveTo>
                <a:lnTo>
                  <a:pt x="300" y="144"/>
                </a:lnTo>
                <a:lnTo>
                  <a:pt x="306" y="146"/>
                </a:lnTo>
                <a:lnTo>
                  <a:pt x="312" y="150"/>
                </a:lnTo>
                <a:lnTo>
                  <a:pt x="316" y="156"/>
                </a:lnTo>
                <a:lnTo>
                  <a:pt x="318" y="162"/>
                </a:lnTo>
                <a:lnTo>
                  <a:pt x="318" y="162"/>
                </a:lnTo>
                <a:lnTo>
                  <a:pt x="316" y="170"/>
                </a:lnTo>
                <a:lnTo>
                  <a:pt x="312" y="176"/>
                </a:lnTo>
                <a:lnTo>
                  <a:pt x="306" y="180"/>
                </a:lnTo>
                <a:lnTo>
                  <a:pt x="300" y="182"/>
                </a:lnTo>
                <a:lnTo>
                  <a:pt x="300" y="182"/>
                </a:lnTo>
                <a:lnTo>
                  <a:pt x="292" y="180"/>
                </a:lnTo>
                <a:lnTo>
                  <a:pt x="286" y="176"/>
                </a:lnTo>
                <a:lnTo>
                  <a:pt x="282" y="170"/>
                </a:lnTo>
                <a:lnTo>
                  <a:pt x="280" y="162"/>
                </a:lnTo>
                <a:lnTo>
                  <a:pt x="280" y="162"/>
                </a:lnTo>
                <a:lnTo>
                  <a:pt x="282" y="156"/>
                </a:lnTo>
                <a:lnTo>
                  <a:pt x="286" y="150"/>
                </a:lnTo>
                <a:lnTo>
                  <a:pt x="292" y="146"/>
                </a:lnTo>
                <a:lnTo>
                  <a:pt x="300" y="144"/>
                </a:lnTo>
                <a:lnTo>
                  <a:pt x="300" y="144"/>
                </a:lnTo>
                <a:close/>
              </a:path>
            </a:pathLst>
          </a:custGeom>
          <a:solidFill>
            <a:schemeClr val="accent2">
              <a:lumMod val="75000"/>
            </a:schemeClr>
          </a:solidFill>
          <a:ln>
            <a:solidFill>
              <a:schemeClr val="bg1"/>
            </a:solidFill>
          </a:ln>
        </p:spPr>
        <p:txBody>
          <a:bodyPr wrap="square" lIns="68580" tIns="34290" rIns="68580" bIns="34290" anchor="ctr">
            <a:normAutofit/>
          </a:bodyPr>
          <a:p>
            <a:pPr algn="ctr" fontAlgn="base"/>
            <a:endParaRPr sz="1350" strike="noStrike" noProof="1" dirty="0"/>
          </a:p>
        </p:txBody>
      </p:sp>
      <p:sp>
        <p:nvSpPr>
          <p:cNvPr id="7" name="文本框 18"/>
          <p:cNvSpPr txBox="1"/>
          <p:nvPr/>
        </p:nvSpPr>
        <p:spPr>
          <a:xfrm>
            <a:off x="723900" y="5158105"/>
            <a:ext cx="7865110" cy="645160"/>
          </a:xfrm>
          <a:prstGeom prst="rect">
            <a:avLst/>
          </a:prstGeom>
          <a:noFill/>
          <a:ln w="9525">
            <a:noFill/>
          </a:ln>
        </p:spPr>
        <p:txBody>
          <a:bodyPr wrap="square" anchor="t" anchorCtr="0">
            <a:spAutoFit/>
          </a:bodyPr>
          <a:p>
            <a:pPr marL="285750" indent="-285750">
              <a:buFont typeface="Wingdings" panose="05000000000000000000" charset="0"/>
              <a:buChar char="u"/>
            </a:pPr>
            <a:r>
              <a:rPr lang="zh-CN" altLang="en-US" sz="1800" b="1">
                <a:sym typeface="+mn-ea"/>
              </a:rPr>
              <a:t>长沙市人民政府办公厅印发 《关于加强居民自建房用作经营场所管理的暂行规定》 的通知</a:t>
            </a:r>
            <a:r>
              <a:rPr lang="en-US" altLang="zh-CN" sz="1800" b="1">
                <a:sym typeface="+mn-ea"/>
              </a:rPr>
              <a:t>(</a:t>
            </a:r>
            <a:r>
              <a:rPr lang="zh-CN" altLang="en-US" sz="1800" b="1">
                <a:sym typeface="+mn-ea"/>
              </a:rPr>
              <a:t>长政办发 〔2022〕 27 号</a:t>
            </a:r>
            <a:r>
              <a:rPr lang="en-US" altLang="zh-CN" sz="1800" b="1">
                <a:sym typeface="+mn-ea"/>
              </a:rPr>
              <a:t>)</a:t>
            </a:r>
            <a:endParaRPr lang="en-US" altLang="zh-CN" sz="1800" b="1">
              <a:sym typeface="+mn-ea"/>
            </a:endParaRPr>
          </a:p>
        </p:txBody>
      </p:sp>
    </p:spTree>
    <p:custDataLst>
      <p:tags r:id="rId12"/>
    </p:custDataLst>
  </p:cSld>
  <p:clrMapOvr>
    <a:masterClrMapping/>
  </p:clrMapOvr>
  <p:transition>
    <p:dissolve/>
  </p:transition>
  <p:timing>
    <p:tnLst>
      <p:par>
        <p:cTn id="1" dur="indefinite" restart="never" nodeType="tmRoot"/>
      </p:par>
    </p:tnLst>
    <p:bldLst>
      <p:bldP spid="38922" grpId="1"/>
      <p:bldP spid="38925" grpId="1"/>
      <p:bldP spid="38924" grpId="1"/>
      <p:bldP spid="38926" grpId="1"/>
      <p:bldP spid="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0" y="1557020"/>
            <a:ext cx="9130030" cy="394779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95234" name="图片 5" descr="C:/Users/1V994W2/PycharmProjects/PPT_Background_Generation/pic_temp/0_pic_quater_left_up.png"/>
          <p:cNvPicPr/>
          <p:nvPr>
            <p:custDataLst>
              <p:tags r:id="rId2"/>
            </p:custDataLst>
          </p:nvPr>
        </p:nvPicPr>
        <p:blipFill>
          <a:blip r:embed="rId3" r:link="rId4"/>
          <a:stretch>
            <a:fillRect/>
          </a:stretch>
        </p:blipFill>
        <p:spPr>
          <a:xfrm>
            <a:off x="7866063" y="5505450"/>
            <a:ext cx="1214437" cy="1152525"/>
          </a:xfrm>
          <a:prstGeom prst="rect">
            <a:avLst/>
          </a:prstGeom>
          <a:noFill/>
          <a:ln w="9525">
            <a:noFill/>
          </a:ln>
        </p:spPr>
      </p:pic>
      <p:pic>
        <p:nvPicPr>
          <p:cNvPr id="95235" name="图片 6" descr="C:/Users/1V994W2/PycharmProjects/PPT_Background_Generation/pic_temp/1_pic_quater_right_up.png"/>
          <p:cNvPicPr/>
          <p:nvPr>
            <p:custDataLst>
              <p:tags r:id="rId5"/>
            </p:custDataLst>
          </p:nvPr>
        </p:nvPicPr>
        <p:blipFill>
          <a:blip r:embed="rId6" r:link="rId4"/>
          <a:stretch>
            <a:fillRect/>
          </a:stretch>
        </p:blipFill>
        <p:spPr>
          <a:xfrm>
            <a:off x="0" y="5507038"/>
            <a:ext cx="1214438" cy="1030287"/>
          </a:xfrm>
          <a:prstGeom prst="rect">
            <a:avLst/>
          </a:prstGeom>
          <a:noFill/>
          <a:ln w="9525">
            <a:noFill/>
          </a:ln>
        </p:spPr>
      </p:pic>
      <p:sp>
        <p:nvSpPr>
          <p:cNvPr id="95236" name="文本框 2"/>
          <p:cNvSpPr txBox="1"/>
          <p:nvPr>
            <p:custDataLst>
              <p:tags r:id="rId7"/>
            </p:custDataLst>
          </p:nvPr>
        </p:nvSpPr>
        <p:spPr>
          <a:xfrm>
            <a:off x="0" y="525463"/>
            <a:ext cx="5981700" cy="661987"/>
          </a:xfrm>
          <a:prstGeom prst="rect">
            <a:avLst/>
          </a:prstGeom>
          <a:solidFill>
            <a:schemeClr val="accent2"/>
          </a:solidFill>
          <a:ln w="9525">
            <a:noFill/>
          </a:ln>
        </p:spPr>
        <p:txBody>
          <a:bodyPr wrap="square" lIns="67627" tIns="35242" rIns="67627" bIns="35242" anchor="t" anchorCtr="0"/>
          <a:p>
            <a:pPr>
              <a:lnSpc>
                <a:spcPct val="130000"/>
              </a:lnSpc>
            </a:pPr>
            <a:r>
              <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rPr>
              <a:t>第一类医疗器械备案依据</a:t>
            </a:r>
            <a:endPar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endParaRPr>
          </a:p>
        </p:txBody>
      </p:sp>
      <p:sp>
        <p:nvSpPr>
          <p:cNvPr id="38925" name="文本框 17"/>
          <p:cNvSpPr txBox="1"/>
          <p:nvPr/>
        </p:nvSpPr>
        <p:spPr>
          <a:xfrm>
            <a:off x="540385" y="1845310"/>
            <a:ext cx="7592060" cy="3276600"/>
          </a:xfrm>
          <a:prstGeom prst="rect">
            <a:avLst/>
          </a:prstGeom>
          <a:noFill/>
          <a:ln w="9525">
            <a:noFill/>
          </a:ln>
        </p:spPr>
        <p:txBody>
          <a:bodyPr wrap="square" anchor="t" anchorCtr="0">
            <a:spAutoFit/>
          </a:bodyPr>
          <a:p>
            <a:pPr marL="285750" indent="-285750">
              <a:lnSpc>
                <a:spcPts val="2520"/>
              </a:lnSpc>
              <a:buFont typeface="Wingdings" panose="05000000000000000000" charset="0"/>
              <a:buChar char="u"/>
            </a:pPr>
            <a:r>
              <a:rPr lang="zh-CN" altLang="en-US" sz="1600">
                <a:sym typeface="+mn-ea"/>
              </a:rPr>
              <a:t>第六章　医疗器械备案（《医疗器械注册与备案管理办法》</a:t>
            </a:r>
            <a:r>
              <a:rPr lang="en-US" altLang="zh-CN" sz="1600">
                <a:sym typeface="+mn-ea"/>
              </a:rPr>
              <a:t>4</a:t>
            </a:r>
            <a:r>
              <a:rPr lang="zh-CN" altLang="en-US" sz="1600">
                <a:sym typeface="+mn-ea"/>
              </a:rPr>
              <a:t>：</a:t>
            </a:r>
            <a:r>
              <a:rPr lang="en-US" altLang="zh-CN" sz="1600">
                <a:sym typeface="+mn-ea"/>
              </a:rPr>
              <a:t>124</a:t>
            </a:r>
            <a:r>
              <a:rPr lang="zh-CN" altLang="en-US" sz="1600">
                <a:sym typeface="+mn-ea"/>
              </a:rPr>
              <a:t>）</a:t>
            </a:r>
            <a:endParaRPr lang="zh-CN" altLang="en-US" sz="1600"/>
          </a:p>
          <a:p>
            <a:pPr marL="285750" indent="-285750">
              <a:lnSpc>
                <a:spcPts val="2520"/>
              </a:lnSpc>
              <a:buFont typeface="Wingdings" panose="05000000000000000000" charset="0"/>
              <a:buChar char="u"/>
            </a:pPr>
            <a:r>
              <a:rPr lang="zh-CN" altLang="en-US" sz="1600">
                <a:sym typeface="+mn-ea"/>
              </a:rPr>
              <a:t> 第八十六条  第一类医疗器械生产前，应当进行产品备案。</a:t>
            </a:r>
            <a:endParaRPr lang="zh-CN" altLang="en-US" sz="1600">
              <a:sym typeface="+mn-ea"/>
            </a:endParaRPr>
          </a:p>
          <a:p>
            <a:pPr marL="285750" indent="-285750">
              <a:lnSpc>
                <a:spcPts val="2520"/>
              </a:lnSpc>
              <a:buFont typeface="Wingdings" panose="05000000000000000000" charset="0"/>
              <a:buChar char="u"/>
            </a:pPr>
            <a:r>
              <a:rPr lang="zh-CN" altLang="en-US" sz="1600">
                <a:sym typeface="+mn-ea"/>
              </a:rPr>
              <a:t> 第八十七条  进行医疗器械备案，备案人应当按照《医疗器械监督管理条例》的规定向药品监督管理部门提交备案资料，获取备案编号。</a:t>
            </a:r>
            <a:endParaRPr lang="zh-CN" altLang="en-US" sz="1600"/>
          </a:p>
          <a:p>
            <a:pPr marL="285750" indent="-285750">
              <a:lnSpc>
                <a:spcPts val="2520"/>
              </a:lnSpc>
              <a:buFont typeface="Wingdings" panose="05000000000000000000" charset="0"/>
              <a:buChar char="u"/>
            </a:pPr>
            <a:r>
              <a:rPr lang="zh-CN" altLang="en-US" sz="1600">
                <a:sym typeface="+mn-ea"/>
              </a:rPr>
              <a:t> 第八十八条  已备案的医疗器械，备案信息表中登载内容及备案的产品技术要求发生变化的，备案人应当向原备案部门变更备案，并提交变化情况的说明以及相关文件。药品监督管理部门应当将变更情况登载于备案信息中。</a:t>
            </a:r>
            <a:endParaRPr lang="zh-CN" altLang="en-US" sz="1600"/>
          </a:p>
          <a:p>
            <a:pPr marL="285750" indent="-285750">
              <a:lnSpc>
                <a:spcPts val="2520"/>
              </a:lnSpc>
              <a:buFont typeface="Wingdings" panose="05000000000000000000" charset="0"/>
              <a:buChar char="u"/>
            </a:pPr>
            <a:r>
              <a:rPr lang="zh-CN" altLang="en-US" sz="1600">
                <a:sym typeface="+mn-ea"/>
              </a:rPr>
              <a:t> 第八十九条  已备案的医疗器械管理类别调整为第二类或者第三类医疗器械的，应当按照本办法规定申请注册。</a:t>
            </a:r>
            <a:endParaRPr lang="zh-CN" altLang="en-US" sz="1600">
              <a:sym typeface="+mn-ea"/>
            </a:endParaRPr>
          </a:p>
          <a:p>
            <a:pPr>
              <a:buFont typeface="Wingdings" panose="05000000000000000000" charset="0"/>
            </a:pPr>
            <a:endParaRPr lang="zh-CN" altLang="en-US" sz="1800" b="1">
              <a:latin typeface="Arial" panose="020B0604020202020204" pitchFamily="34" charset="0"/>
              <a:ea typeface="宋体" panose="02010600030101010101" pitchFamily="2" charset="-122"/>
            </a:endParaRPr>
          </a:p>
        </p:txBody>
      </p:sp>
      <p:pic>
        <p:nvPicPr>
          <p:cNvPr id="95247" name="图片 19" descr="C:/Users/1V994W2/PycharmProjects/PPT_Background_Generation/pic_temp/1_pic_quater_right_up.png"/>
          <p:cNvPicPr/>
          <p:nvPr>
            <p:custDataLst>
              <p:tags r:id="rId8"/>
            </p:custDataLst>
          </p:nvPr>
        </p:nvPicPr>
        <p:blipFill>
          <a:blip r:embed="rId6" r:link="rId4"/>
          <a:stretch>
            <a:fillRect/>
          </a:stretch>
        </p:blipFill>
        <p:spPr>
          <a:xfrm>
            <a:off x="7715250" y="0"/>
            <a:ext cx="1851025" cy="1803400"/>
          </a:xfrm>
          <a:prstGeom prst="rect">
            <a:avLst/>
          </a:prstGeom>
          <a:noFill/>
          <a:ln w="9525">
            <a:noFill/>
          </a:ln>
        </p:spPr>
      </p:pic>
      <p:pic>
        <p:nvPicPr>
          <p:cNvPr id="95248" name="图片 20" descr="C:/Users/1V994W2/PycharmProjects/PPT_Background_Generation/pic_temp/1_pic_quater_right_up.png"/>
          <p:cNvPicPr/>
          <p:nvPr>
            <p:custDataLst>
              <p:tags r:id="rId9"/>
            </p:custDataLst>
          </p:nvPr>
        </p:nvPicPr>
        <p:blipFill>
          <a:blip r:embed="rId6" r:link="rId4"/>
          <a:stretch>
            <a:fillRect/>
          </a:stretch>
        </p:blipFill>
        <p:spPr>
          <a:xfrm rot="2040000">
            <a:off x="6440488" y="101600"/>
            <a:ext cx="1849437" cy="1803400"/>
          </a:xfrm>
          <a:prstGeom prst="rect">
            <a:avLst/>
          </a:prstGeom>
          <a:noFill/>
          <a:ln w="9525">
            <a:noFill/>
          </a:ln>
        </p:spPr>
      </p:pic>
      <p:pic>
        <p:nvPicPr>
          <p:cNvPr id="95249" name="图片 21" descr="C:/Users/1V994W2/PycharmProjects/PPT_Background_Generation/pic_temp/1_pic_quater_right_up.png"/>
          <p:cNvPicPr/>
          <p:nvPr>
            <p:custDataLst>
              <p:tags r:id="rId10"/>
            </p:custDataLst>
          </p:nvPr>
        </p:nvPicPr>
        <p:blipFill>
          <a:blip r:embed="rId6" r:link="rId4"/>
          <a:stretch>
            <a:fillRect/>
          </a:stretch>
        </p:blipFill>
        <p:spPr>
          <a:xfrm rot="2580000">
            <a:off x="5199063" y="504825"/>
            <a:ext cx="1874837" cy="1803400"/>
          </a:xfrm>
          <a:prstGeom prst="rect">
            <a:avLst/>
          </a:prstGeom>
          <a:noFill/>
          <a:ln w="9525">
            <a:noFill/>
          </a:ln>
        </p:spPr>
      </p:pic>
      <p:sp>
        <p:nvSpPr>
          <p:cNvPr id="37" name="任意多边形 36"/>
          <p:cNvSpPr/>
          <p:nvPr>
            <p:custDataLst>
              <p:tags r:id="rId11"/>
            </p:custDataLst>
          </p:nvPr>
        </p:nvSpPr>
        <p:spPr bwMode="auto">
          <a:xfrm>
            <a:off x="4954588" y="692150"/>
            <a:ext cx="527050" cy="419100"/>
          </a:xfrm>
          <a:custGeom>
            <a:avLst/>
            <a:gdLst>
              <a:gd name="T0" fmla="*/ 352 w 380"/>
              <a:gd name="T1" fmla="*/ 228 h 302"/>
              <a:gd name="T2" fmla="*/ 378 w 380"/>
              <a:gd name="T3" fmla="*/ 178 h 302"/>
              <a:gd name="T4" fmla="*/ 378 w 380"/>
              <a:gd name="T5" fmla="*/ 140 h 302"/>
              <a:gd name="T6" fmla="*/ 348 w 380"/>
              <a:gd name="T7" fmla="*/ 90 h 302"/>
              <a:gd name="T8" fmla="*/ 292 w 380"/>
              <a:gd name="T9" fmla="*/ 56 h 302"/>
              <a:gd name="T10" fmla="*/ 258 w 380"/>
              <a:gd name="T11" fmla="*/ 38 h 302"/>
              <a:gd name="T12" fmla="*/ 218 w 380"/>
              <a:gd name="T13" fmla="*/ 14 h 302"/>
              <a:gd name="T14" fmla="*/ 168 w 380"/>
              <a:gd name="T15" fmla="*/ 2 h 302"/>
              <a:gd name="T16" fmla="*/ 120 w 380"/>
              <a:gd name="T17" fmla="*/ 4 h 302"/>
              <a:gd name="T18" fmla="*/ 44 w 380"/>
              <a:gd name="T19" fmla="*/ 34 h 302"/>
              <a:gd name="T20" fmla="*/ 12 w 380"/>
              <a:gd name="T21" fmla="*/ 70 h 302"/>
              <a:gd name="T22" fmla="*/ 2 w 380"/>
              <a:gd name="T23" fmla="*/ 102 h 302"/>
              <a:gd name="T24" fmla="*/ 2 w 380"/>
              <a:gd name="T25" fmla="*/ 132 h 302"/>
              <a:gd name="T26" fmla="*/ 30 w 380"/>
              <a:gd name="T27" fmla="*/ 182 h 302"/>
              <a:gd name="T28" fmla="*/ 8 w 380"/>
              <a:gd name="T29" fmla="*/ 242 h 302"/>
              <a:gd name="T30" fmla="*/ 8 w 380"/>
              <a:gd name="T31" fmla="*/ 248 h 302"/>
              <a:gd name="T32" fmla="*/ 12 w 380"/>
              <a:gd name="T33" fmla="*/ 248 h 302"/>
              <a:gd name="T34" fmla="*/ 104 w 380"/>
              <a:gd name="T35" fmla="*/ 222 h 302"/>
              <a:gd name="T36" fmla="*/ 142 w 380"/>
              <a:gd name="T37" fmla="*/ 252 h 302"/>
              <a:gd name="T38" fmla="*/ 192 w 380"/>
              <a:gd name="T39" fmla="*/ 272 h 302"/>
              <a:gd name="T40" fmla="*/ 230 w 380"/>
              <a:gd name="T41" fmla="*/ 276 h 302"/>
              <a:gd name="T42" fmla="*/ 376 w 380"/>
              <a:gd name="T43" fmla="*/ 302 h 302"/>
              <a:gd name="T44" fmla="*/ 376 w 380"/>
              <a:gd name="T45" fmla="*/ 302 h 302"/>
              <a:gd name="T46" fmla="*/ 380 w 380"/>
              <a:gd name="T47" fmla="*/ 296 h 302"/>
              <a:gd name="T48" fmla="*/ 274 w 380"/>
              <a:gd name="T49" fmla="*/ 252 h 302"/>
              <a:gd name="T50" fmla="*/ 250 w 380"/>
              <a:gd name="T51" fmla="*/ 256 h 302"/>
              <a:gd name="T52" fmla="*/ 204 w 380"/>
              <a:gd name="T53" fmla="*/ 256 h 302"/>
              <a:gd name="T54" fmla="*/ 138 w 380"/>
              <a:gd name="T55" fmla="*/ 228 h 302"/>
              <a:gd name="T56" fmla="*/ 106 w 380"/>
              <a:gd name="T57" fmla="*/ 190 h 302"/>
              <a:gd name="T58" fmla="*/ 100 w 380"/>
              <a:gd name="T59" fmla="*/ 160 h 302"/>
              <a:gd name="T60" fmla="*/ 102 w 380"/>
              <a:gd name="T61" fmla="*/ 140 h 302"/>
              <a:gd name="T62" fmla="*/ 122 w 380"/>
              <a:gd name="T63" fmla="*/ 106 h 302"/>
              <a:gd name="T64" fmla="*/ 180 w 380"/>
              <a:gd name="T65" fmla="*/ 70 h 302"/>
              <a:gd name="T66" fmla="*/ 230 w 380"/>
              <a:gd name="T67" fmla="*/ 62 h 302"/>
              <a:gd name="T68" fmla="*/ 304 w 380"/>
              <a:gd name="T69" fmla="*/ 80 h 302"/>
              <a:gd name="T70" fmla="*/ 352 w 380"/>
              <a:gd name="T71" fmla="*/ 122 h 302"/>
              <a:gd name="T72" fmla="*/ 360 w 380"/>
              <a:gd name="T73" fmla="*/ 150 h 302"/>
              <a:gd name="T74" fmla="*/ 360 w 380"/>
              <a:gd name="T75" fmla="*/ 176 h 302"/>
              <a:gd name="T76" fmla="*/ 336 w 380"/>
              <a:gd name="T77" fmla="*/ 218 h 302"/>
              <a:gd name="T78" fmla="*/ 350 w 380"/>
              <a:gd name="T79" fmla="*/ 274 h 302"/>
              <a:gd name="T80" fmla="*/ 230 w 380"/>
              <a:gd name="T81" fmla="*/ 144 h 302"/>
              <a:gd name="T82" fmla="*/ 248 w 380"/>
              <a:gd name="T83" fmla="*/ 156 h 302"/>
              <a:gd name="T84" fmla="*/ 248 w 380"/>
              <a:gd name="T85" fmla="*/ 170 h 302"/>
              <a:gd name="T86" fmla="*/ 230 w 380"/>
              <a:gd name="T87" fmla="*/ 182 h 302"/>
              <a:gd name="T88" fmla="*/ 216 w 380"/>
              <a:gd name="T89" fmla="*/ 176 h 302"/>
              <a:gd name="T90" fmla="*/ 212 w 380"/>
              <a:gd name="T91" fmla="*/ 162 h 302"/>
              <a:gd name="T92" fmla="*/ 222 w 380"/>
              <a:gd name="T93" fmla="*/ 146 h 302"/>
              <a:gd name="T94" fmla="*/ 168 w 380"/>
              <a:gd name="T95" fmla="*/ 144 h 302"/>
              <a:gd name="T96" fmla="*/ 180 w 380"/>
              <a:gd name="T97" fmla="*/ 150 h 302"/>
              <a:gd name="T98" fmla="*/ 186 w 380"/>
              <a:gd name="T99" fmla="*/ 162 h 302"/>
              <a:gd name="T100" fmla="*/ 174 w 380"/>
              <a:gd name="T101" fmla="*/ 180 h 302"/>
              <a:gd name="T102" fmla="*/ 160 w 380"/>
              <a:gd name="T103" fmla="*/ 180 h 302"/>
              <a:gd name="T104" fmla="*/ 148 w 380"/>
              <a:gd name="T105" fmla="*/ 162 h 302"/>
              <a:gd name="T106" fmla="*/ 154 w 380"/>
              <a:gd name="T107" fmla="*/ 150 h 302"/>
              <a:gd name="T108" fmla="*/ 168 w 380"/>
              <a:gd name="T109" fmla="*/ 144 h 302"/>
              <a:gd name="T110" fmla="*/ 306 w 380"/>
              <a:gd name="T111" fmla="*/ 146 h 302"/>
              <a:gd name="T112" fmla="*/ 318 w 380"/>
              <a:gd name="T113" fmla="*/ 162 h 302"/>
              <a:gd name="T114" fmla="*/ 312 w 380"/>
              <a:gd name="T115" fmla="*/ 176 h 302"/>
              <a:gd name="T116" fmla="*/ 300 w 380"/>
              <a:gd name="T117" fmla="*/ 182 h 302"/>
              <a:gd name="T118" fmla="*/ 282 w 380"/>
              <a:gd name="T119" fmla="*/ 170 h 302"/>
              <a:gd name="T120" fmla="*/ 282 w 380"/>
              <a:gd name="T121" fmla="*/ 156 h 302"/>
              <a:gd name="T122" fmla="*/ 300 w 380"/>
              <a:gd name="T123" fmla="*/ 144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0" h="302">
                <a:moveTo>
                  <a:pt x="380" y="296"/>
                </a:moveTo>
                <a:lnTo>
                  <a:pt x="352" y="228"/>
                </a:lnTo>
                <a:lnTo>
                  <a:pt x="352" y="228"/>
                </a:lnTo>
                <a:lnTo>
                  <a:pt x="364" y="212"/>
                </a:lnTo>
                <a:lnTo>
                  <a:pt x="372" y="196"/>
                </a:lnTo>
                <a:lnTo>
                  <a:pt x="378" y="178"/>
                </a:lnTo>
                <a:lnTo>
                  <a:pt x="380" y="160"/>
                </a:lnTo>
                <a:lnTo>
                  <a:pt x="380" y="160"/>
                </a:lnTo>
                <a:lnTo>
                  <a:pt x="378" y="140"/>
                </a:lnTo>
                <a:lnTo>
                  <a:pt x="372" y="122"/>
                </a:lnTo>
                <a:lnTo>
                  <a:pt x="362" y="106"/>
                </a:lnTo>
                <a:lnTo>
                  <a:pt x="348" y="90"/>
                </a:lnTo>
                <a:lnTo>
                  <a:pt x="332" y="76"/>
                </a:lnTo>
                <a:lnTo>
                  <a:pt x="314" y="64"/>
                </a:lnTo>
                <a:lnTo>
                  <a:pt x="292" y="56"/>
                </a:lnTo>
                <a:lnTo>
                  <a:pt x="270" y="48"/>
                </a:lnTo>
                <a:lnTo>
                  <a:pt x="270" y="48"/>
                </a:lnTo>
                <a:lnTo>
                  <a:pt x="258" y="38"/>
                </a:lnTo>
                <a:lnTo>
                  <a:pt x="246" y="30"/>
                </a:lnTo>
                <a:lnTo>
                  <a:pt x="232" y="20"/>
                </a:lnTo>
                <a:lnTo>
                  <a:pt x="218" y="14"/>
                </a:lnTo>
                <a:lnTo>
                  <a:pt x="202" y="8"/>
                </a:lnTo>
                <a:lnTo>
                  <a:pt x="184" y="4"/>
                </a:lnTo>
                <a:lnTo>
                  <a:pt x="168" y="2"/>
                </a:lnTo>
                <a:lnTo>
                  <a:pt x="148" y="0"/>
                </a:lnTo>
                <a:lnTo>
                  <a:pt x="148" y="0"/>
                </a:lnTo>
                <a:lnTo>
                  <a:pt x="120" y="4"/>
                </a:lnTo>
                <a:lnTo>
                  <a:pt x="92" y="10"/>
                </a:lnTo>
                <a:lnTo>
                  <a:pt x="66" y="20"/>
                </a:lnTo>
                <a:lnTo>
                  <a:pt x="44" y="34"/>
                </a:lnTo>
                <a:lnTo>
                  <a:pt x="26" y="50"/>
                </a:lnTo>
                <a:lnTo>
                  <a:pt x="18" y="60"/>
                </a:lnTo>
                <a:lnTo>
                  <a:pt x="12" y="70"/>
                </a:lnTo>
                <a:lnTo>
                  <a:pt x="8" y="80"/>
                </a:lnTo>
                <a:lnTo>
                  <a:pt x="4" y="92"/>
                </a:lnTo>
                <a:lnTo>
                  <a:pt x="2" y="102"/>
                </a:lnTo>
                <a:lnTo>
                  <a:pt x="0" y="114"/>
                </a:lnTo>
                <a:lnTo>
                  <a:pt x="0" y="114"/>
                </a:lnTo>
                <a:lnTo>
                  <a:pt x="2" y="132"/>
                </a:lnTo>
                <a:lnTo>
                  <a:pt x="8" y="150"/>
                </a:lnTo>
                <a:lnTo>
                  <a:pt x="18" y="166"/>
                </a:lnTo>
                <a:lnTo>
                  <a:pt x="30" y="182"/>
                </a:lnTo>
                <a:lnTo>
                  <a:pt x="32" y="184"/>
                </a:lnTo>
                <a:lnTo>
                  <a:pt x="8" y="242"/>
                </a:lnTo>
                <a:lnTo>
                  <a:pt x="8" y="242"/>
                </a:lnTo>
                <a:lnTo>
                  <a:pt x="8" y="246"/>
                </a:lnTo>
                <a:lnTo>
                  <a:pt x="8" y="248"/>
                </a:lnTo>
                <a:lnTo>
                  <a:pt x="8" y="248"/>
                </a:lnTo>
                <a:lnTo>
                  <a:pt x="12" y="248"/>
                </a:lnTo>
                <a:lnTo>
                  <a:pt x="12" y="248"/>
                </a:lnTo>
                <a:lnTo>
                  <a:pt x="12" y="248"/>
                </a:lnTo>
                <a:lnTo>
                  <a:pt x="102" y="220"/>
                </a:lnTo>
                <a:lnTo>
                  <a:pt x="104" y="222"/>
                </a:lnTo>
                <a:lnTo>
                  <a:pt x="104" y="222"/>
                </a:lnTo>
                <a:lnTo>
                  <a:pt x="114" y="232"/>
                </a:lnTo>
                <a:lnTo>
                  <a:pt x="128" y="244"/>
                </a:lnTo>
                <a:lnTo>
                  <a:pt x="142" y="252"/>
                </a:lnTo>
                <a:lnTo>
                  <a:pt x="158" y="260"/>
                </a:lnTo>
                <a:lnTo>
                  <a:pt x="174" y="268"/>
                </a:lnTo>
                <a:lnTo>
                  <a:pt x="192" y="272"/>
                </a:lnTo>
                <a:lnTo>
                  <a:pt x="210" y="274"/>
                </a:lnTo>
                <a:lnTo>
                  <a:pt x="230" y="276"/>
                </a:lnTo>
                <a:lnTo>
                  <a:pt x="230" y="276"/>
                </a:lnTo>
                <a:lnTo>
                  <a:pt x="252" y="274"/>
                </a:lnTo>
                <a:lnTo>
                  <a:pt x="274" y="272"/>
                </a:lnTo>
                <a:lnTo>
                  <a:pt x="376" y="302"/>
                </a:lnTo>
                <a:lnTo>
                  <a:pt x="376" y="302"/>
                </a:lnTo>
                <a:lnTo>
                  <a:pt x="376" y="302"/>
                </a:lnTo>
                <a:lnTo>
                  <a:pt x="376" y="302"/>
                </a:lnTo>
                <a:lnTo>
                  <a:pt x="380" y="300"/>
                </a:lnTo>
                <a:lnTo>
                  <a:pt x="380" y="300"/>
                </a:lnTo>
                <a:lnTo>
                  <a:pt x="380" y="296"/>
                </a:lnTo>
                <a:lnTo>
                  <a:pt x="380" y="296"/>
                </a:lnTo>
                <a:close/>
                <a:moveTo>
                  <a:pt x="278" y="254"/>
                </a:moveTo>
                <a:lnTo>
                  <a:pt x="274" y="252"/>
                </a:lnTo>
                <a:lnTo>
                  <a:pt x="270" y="252"/>
                </a:lnTo>
                <a:lnTo>
                  <a:pt x="270" y="252"/>
                </a:lnTo>
                <a:lnTo>
                  <a:pt x="250" y="256"/>
                </a:lnTo>
                <a:lnTo>
                  <a:pt x="230" y="258"/>
                </a:lnTo>
                <a:lnTo>
                  <a:pt x="230" y="258"/>
                </a:lnTo>
                <a:lnTo>
                  <a:pt x="204" y="256"/>
                </a:lnTo>
                <a:lnTo>
                  <a:pt x="180" y="250"/>
                </a:lnTo>
                <a:lnTo>
                  <a:pt x="158" y="240"/>
                </a:lnTo>
                <a:lnTo>
                  <a:pt x="138" y="228"/>
                </a:lnTo>
                <a:lnTo>
                  <a:pt x="122" y="214"/>
                </a:lnTo>
                <a:lnTo>
                  <a:pt x="110" y="198"/>
                </a:lnTo>
                <a:lnTo>
                  <a:pt x="106" y="190"/>
                </a:lnTo>
                <a:lnTo>
                  <a:pt x="102" y="180"/>
                </a:lnTo>
                <a:lnTo>
                  <a:pt x="100" y="170"/>
                </a:lnTo>
                <a:lnTo>
                  <a:pt x="100" y="160"/>
                </a:lnTo>
                <a:lnTo>
                  <a:pt x="100" y="160"/>
                </a:lnTo>
                <a:lnTo>
                  <a:pt x="100" y="150"/>
                </a:lnTo>
                <a:lnTo>
                  <a:pt x="102" y="140"/>
                </a:lnTo>
                <a:lnTo>
                  <a:pt x="106" y="132"/>
                </a:lnTo>
                <a:lnTo>
                  <a:pt x="110" y="122"/>
                </a:lnTo>
                <a:lnTo>
                  <a:pt x="122" y="106"/>
                </a:lnTo>
                <a:lnTo>
                  <a:pt x="138" y="92"/>
                </a:lnTo>
                <a:lnTo>
                  <a:pt x="158" y="80"/>
                </a:lnTo>
                <a:lnTo>
                  <a:pt x="180" y="70"/>
                </a:lnTo>
                <a:lnTo>
                  <a:pt x="204" y="64"/>
                </a:lnTo>
                <a:lnTo>
                  <a:pt x="230" y="62"/>
                </a:lnTo>
                <a:lnTo>
                  <a:pt x="230" y="62"/>
                </a:lnTo>
                <a:lnTo>
                  <a:pt x="256" y="64"/>
                </a:lnTo>
                <a:lnTo>
                  <a:pt x="282" y="70"/>
                </a:lnTo>
                <a:lnTo>
                  <a:pt x="304" y="80"/>
                </a:lnTo>
                <a:lnTo>
                  <a:pt x="324" y="92"/>
                </a:lnTo>
                <a:lnTo>
                  <a:pt x="340" y="106"/>
                </a:lnTo>
                <a:lnTo>
                  <a:pt x="352" y="122"/>
                </a:lnTo>
                <a:lnTo>
                  <a:pt x="356" y="132"/>
                </a:lnTo>
                <a:lnTo>
                  <a:pt x="358" y="140"/>
                </a:lnTo>
                <a:lnTo>
                  <a:pt x="360" y="150"/>
                </a:lnTo>
                <a:lnTo>
                  <a:pt x="362" y="160"/>
                </a:lnTo>
                <a:lnTo>
                  <a:pt x="362" y="160"/>
                </a:lnTo>
                <a:lnTo>
                  <a:pt x="360" y="176"/>
                </a:lnTo>
                <a:lnTo>
                  <a:pt x="354" y="190"/>
                </a:lnTo>
                <a:lnTo>
                  <a:pt x="348" y="204"/>
                </a:lnTo>
                <a:lnTo>
                  <a:pt x="336" y="218"/>
                </a:lnTo>
                <a:lnTo>
                  <a:pt x="330" y="224"/>
                </a:lnTo>
                <a:lnTo>
                  <a:pt x="334" y="234"/>
                </a:lnTo>
                <a:lnTo>
                  <a:pt x="350" y="274"/>
                </a:lnTo>
                <a:lnTo>
                  <a:pt x="278" y="254"/>
                </a:lnTo>
                <a:close/>
                <a:moveTo>
                  <a:pt x="230" y="144"/>
                </a:moveTo>
                <a:lnTo>
                  <a:pt x="230" y="144"/>
                </a:lnTo>
                <a:lnTo>
                  <a:pt x="238" y="146"/>
                </a:lnTo>
                <a:lnTo>
                  <a:pt x="244" y="150"/>
                </a:lnTo>
                <a:lnTo>
                  <a:pt x="248" y="156"/>
                </a:lnTo>
                <a:lnTo>
                  <a:pt x="248" y="162"/>
                </a:lnTo>
                <a:lnTo>
                  <a:pt x="248" y="162"/>
                </a:lnTo>
                <a:lnTo>
                  <a:pt x="248" y="170"/>
                </a:lnTo>
                <a:lnTo>
                  <a:pt x="244" y="176"/>
                </a:lnTo>
                <a:lnTo>
                  <a:pt x="238" y="180"/>
                </a:lnTo>
                <a:lnTo>
                  <a:pt x="230" y="182"/>
                </a:lnTo>
                <a:lnTo>
                  <a:pt x="230" y="182"/>
                </a:lnTo>
                <a:lnTo>
                  <a:pt x="222" y="180"/>
                </a:lnTo>
                <a:lnTo>
                  <a:pt x="216" y="176"/>
                </a:lnTo>
                <a:lnTo>
                  <a:pt x="212" y="170"/>
                </a:lnTo>
                <a:lnTo>
                  <a:pt x="212" y="162"/>
                </a:lnTo>
                <a:lnTo>
                  <a:pt x="212" y="162"/>
                </a:lnTo>
                <a:lnTo>
                  <a:pt x="212" y="156"/>
                </a:lnTo>
                <a:lnTo>
                  <a:pt x="216" y="150"/>
                </a:lnTo>
                <a:lnTo>
                  <a:pt x="222" y="146"/>
                </a:lnTo>
                <a:lnTo>
                  <a:pt x="230" y="144"/>
                </a:lnTo>
                <a:lnTo>
                  <a:pt x="230" y="144"/>
                </a:lnTo>
                <a:close/>
                <a:moveTo>
                  <a:pt x="168" y="144"/>
                </a:moveTo>
                <a:lnTo>
                  <a:pt x="168" y="144"/>
                </a:lnTo>
                <a:lnTo>
                  <a:pt x="174" y="146"/>
                </a:lnTo>
                <a:lnTo>
                  <a:pt x="180" y="150"/>
                </a:lnTo>
                <a:lnTo>
                  <a:pt x="184" y="156"/>
                </a:lnTo>
                <a:lnTo>
                  <a:pt x="186" y="162"/>
                </a:lnTo>
                <a:lnTo>
                  <a:pt x="186" y="162"/>
                </a:lnTo>
                <a:lnTo>
                  <a:pt x="184" y="170"/>
                </a:lnTo>
                <a:lnTo>
                  <a:pt x="180" y="176"/>
                </a:lnTo>
                <a:lnTo>
                  <a:pt x="174" y="180"/>
                </a:lnTo>
                <a:lnTo>
                  <a:pt x="168" y="182"/>
                </a:lnTo>
                <a:lnTo>
                  <a:pt x="168" y="182"/>
                </a:lnTo>
                <a:lnTo>
                  <a:pt x="160" y="180"/>
                </a:lnTo>
                <a:lnTo>
                  <a:pt x="154" y="176"/>
                </a:lnTo>
                <a:lnTo>
                  <a:pt x="150" y="170"/>
                </a:lnTo>
                <a:lnTo>
                  <a:pt x="148" y="162"/>
                </a:lnTo>
                <a:lnTo>
                  <a:pt x="148" y="162"/>
                </a:lnTo>
                <a:lnTo>
                  <a:pt x="150" y="156"/>
                </a:lnTo>
                <a:lnTo>
                  <a:pt x="154" y="150"/>
                </a:lnTo>
                <a:lnTo>
                  <a:pt x="160" y="146"/>
                </a:lnTo>
                <a:lnTo>
                  <a:pt x="168" y="144"/>
                </a:lnTo>
                <a:lnTo>
                  <a:pt x="168" y="144"/>
                </a:lnTo>
                <a:close/>
                <a:moveTo>
                  <a:pt x="300" y="144"/>
                </a:moveTo>
                <a:lnTo>
                  <a:pt x="300" y="144"/>
                </a:lnTo>
                <a:lnTo>
                  <a:pt x="306" y="146"/>
                </a:lnTo>
                <a:lnTo>
                  <a:pt x="312" y="150"/>
                </a:lnTo>
                <a:lnTo>
                  <a:pt x="316" y="156"/>
                </a:lnTo>
                <a:lnTo>
                  <a:pt x="318" y="162"/>
                </a:lnTo>
                <a:lnTo>
                  <a:pt x="318" y="162"/>
                </a:lnTo>
                <a:lnTo>
                  <a:pt x="316" y="170"/>
                </a:lnTo>
                <a:lnTo>
                  <a:pt x="312" y="176"/>
                </a:lnTo>
                <a:lnTo>
                  <a:pt x="306" y="180"/>
                </a:lnTo>
                <a:lnTo>
                  <a:pt x="300" y="182"/>
                </a:lnTo>
                <a:lnTo>
                  <a:pt x="300" y="182"/>
                </a:lnTo>
                <a:lnTo>
                  <a:pt x="292" y="180"/>
                </a:lnTo>
                <a:lnTo>
                  <a:pt x="286" y="176"/>
                </a:lnTo>
                <a:lnTo>
                  <a:pt x="282" y="170"/>
                </a:lnTo>
                <a:lnTo>
                  <a:pt x="280" y="162"/>
                </a:lnTo>
                <a:lnTo>
                  <a:pt x="280" y="162"/>
                </a:lnTo>
                <a:lnTo>
                  <a:pt x="282" y="156"/>
                </a:lnTo>
                <a:lnTo>
                  <a:pt x="286" y="150"/>
                </a:lnTo>
                <a:lnTo>
                  <a:pt x="292" y="146"/>
                </a:lnTo>
                <a:lnTo>
                  <a:pt x="300" y="144"/>
                </a:lnTo>
                <a:lnTo>
                  <a:pt x="300" y="144"/>
                </a:lnTo>
                <a:close/>
              </a:path>
            </a:pathLst>
          </a:custGeom>
          <a:solidFill>
            <a:schemeClr val="accent2">
              <a:lumMod val="75000"/>
            </a:schemeClr>
          </a:solidFill>
          <a:ln>
            <a:solidFill>
              <a:schemeClr val="bg1"/>
            </a:solidFill>
          </a:ln>
        </p:spPr>
        <p:txBody>
          <a:bodyPr wrap="square" lIns="68580" tIns="34290" rIns="68580" bIns="34290" anchor="ctr">
            <a:normAutofit/>
          </a:bodyPr>
          <a:p>
            <a:pPr algn="ctr" fontAlgn="base"/>
            <a:endParaRPr sz="1350" strike="noStrike" noProof="1" dirty="0"/>
          </a:p>
        </p:txBody>
      </p:sp>
    </p:spTree>
    <p:custDataLst>
      <p:tags r:id="rId12"/>
    </p:custDataLst>
  </p:cSld>
  <p:clrMapOvr>
    <a:masterClrMapping/>
  </p:clrMapOvr>
  <p:transition>
    <p:dissolve/>
  </p:transition>
  <p:timing>
    <p:tnLst>
      <p:par>
        <p:cTn id="1" dur="indefinite" restart="never" nodeType="tmRoot"/>
      </p:par>
    </p:tnLst>
    <p:bldLst>
      <p:bldP spid="38925"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0" y="1795780"/>
            <a:ext cx="9144000" cy="3286125"/>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95234" name="图片 5" descr="C:/Users/1V994W2/PycharmProjects/PPT_Background_Generation/pic_temp/0_pic_quater_left_up.png"/>
          <p:cNvPicPr/>
          <p:nvPr>
            <p:custDataLst>
              <p:tags r:id="rId2"/>
            </p:custDataLst>
          </p:nvPr>
        </p:nvPicPr>
        <p:blipFill>
          <a:blip r:embed="rId3" r:link="rId4"/>
          <a:stretch>
            <a:fillRect/>
          </a:stretch>
        </p:blipFill>
        <p:spPr>
          <a:xfrm>
            <a:off x="7866063" y="5505450"/>
            <a:ext cx="1214437" cy="1152525"/>
          </a:xfrm>
          <a:prstGeom prst="rect">
            <a:avLst/>
          </a:prstGeom>
          <a:noFill/>
          <a:ln w="9525">
            <a:noFill/>
          </a:ln>
        </p:spPr>
      </p:pic>
      <p:pic>
        <p:nvPicPr>
          <p:cNvPr id="95235" name="图片 6" descr="C:/Users/1V994W2/PycharmProjects/PPT_Background_Generation/pic_temp/1_pic_quater_right_up.png"/>
          <p:cNvPicPr/>
          <p:nvPr>
            <p:custDataLst>
              <p:tags r:id="rId5"/>
            </p:custDataLst>
          </p:nvPr>
        </p:nvPicPr>
        <p:blipFill>
          <a:blip r:embed="rId6" r:link="rId4"/>
          <a:stretch>
            <a:fillRect/>
          </a:stretch>
        </p:blipFill>
        <p:spPr>
          <a:xfrm>
            <a:off x="0" y="5507038"/>
            <a:ext cx="1214438" cy="1030287"/>
          </a:xfrm>
          <a:prstGeom prst="rect">
            <a:avLst/>
          </a:prstGeom>
          <a:noFill/>
          <a:ln w="9525">
            <a:noFill/>
          </a:ln>
        </p:spPr>
      </p:pic>
      <p:sp>
        <p:nvSpPr>
          <p:cNvPr id="95236" name="文本框 2"/>
          <p:cNvSpPr txBox="1"/>
          <p:nvPr>
            <p:custDataLst>
              <p:tags r:id="rId7"/>
            </p:custDataLst>
          </p:nvPr>
        </p:nvSpPr>
        <p:spPr>
          <a:xfrm>
            <a:off x="0" y="525463"/>
            <a:ext cx="5981700" cy="661987"/>
          </a:xfrm>
          <a:prstGeom prst="rect">
            <a:avLst/>
          </a:prstGeom>
          <a:solidFill>
            <a:schemeClr val="accent2"/>
          </a:solidFill>
          <a:ln w="9525">
            <a:noFill/>
          </a:ln>
        </p:spPr>
        <p:txBody>
          <a:bodyPr wrap="square" lIns="67627" tIns="35242" rIns="67627" bIns="35242" anchor="t" anchorCtr="0"/>
          <a:p>
            <a:pPr>
              <a:lnSpc>
                <a:spcPct val="130000"/>
              </a:lnSpc>
            </a:pPr>
            <a:r>
              <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rPr>
              <a:t>第一类医疗器械备案产品范围</a:t>
            </a:r>
            <a:endPar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endParaRPr>
          </a:p>
        </p:txBody>
      </p:sp>
      <p:sp>
        <p:nvSpPr>
          <p:cNvPr id="38922" name="文本框 13"/>
          <p:cNvSpPr txBox="1"/>
          <p:nvPr/>
        </p:nvSpPr>
        <p:spPr>
          <a:xfrm>
            <a:off x="783590" y="1917065"/>
            <a:ext cx="7995920" cy="1014730"/>
          </a:xfrm>
          <a:prstGeom prst="rect">
            <a:avLst/>
          </a:prstGeom>
          <a:noFill/>
          <a:ln w="9525">
            <a:noFill/>
          </a:ln>
        </p:spPr>
        <p:txBody>
          <a:bodyPr wrap="square" anchor="t" anchorCtr="0">
            <a:spAutoFit/>
          </a:bodyPr>
          <a:p>
            <a:pPr marL="285750" indent="-285750" algn="l">
              <a:buClrTx/>
              <a:buSzTx/>
              <a:buFont typeface="Wingdings" panose="05000000000000000000" charset="0"/>
              <a:buChar char="u"/>
            </a:pPr>
            <a:r>
              <a:rPr lang="zh-CN" altLang="en-US" sz="1200" b="1">
                <a:sym typeface="+mn-ea"/>
              </a:rPr>
              <a:t>国家对医疗器械按照风险程度实行分类管理。  第一类是风险程度低，实行常规管理可以保证其安全、有效的医疗器械。</a:t>
            </a:r>
            <a:endParaRPr lang="zh-CN" altLang="en-US" sz="1200" b="1">
              <a:sym typeface="+mn-ea"/>
            </a:endParaRPr>
          </a:p>
          <a:p>
            <a:pPr marL="285750" indent="-285750" algn="l">
              <a:buClrTx/>
              <a:buSzTx/>
              <a:buFont typeface="Wingdings" panose="05000000000000000000" charset="0"/>
              <a:buChar char="u"/>
            </a:pPr>
            <a:endParaRPr lang="zh-CN" altLang="en-US" sz="1200" b="1">
              <a:sym typeface="+mn-ea"/>
            </a:endParaRPr>
          </a:p>
          <a:p>
            <a:pPr marL="285750" indent="-285750" algn="l">
              <a:buClrTx/>
              <a:buSzTx/>
              <a:buFont typeface="Wingdings" panose="05000000000000000000" charset="0"/>
              <a:buChar char="u"/>
            </a:pPr>
            <a:r>
              <a:rPr lang="zh-CN" altLang="en-US" sz="1200" b="1">
                <a:sym typeface="+mn-ea"/>
              </a:rPr>
              <a:t>医疗器械备案是指医疗器械备案人（以下简称备案人）依照法定程序和要求向药品监督管理部门提交备案资料，药品监督管理部门对提交的备案资料存档备查的活动。</a:t>
            </a:r>
            <a:endParaRPr lang="zh-CN" altLang="en-US" sz="1200" b="1">
              <a:sym typeface="+mn-ea"/>
            </a:endParaRPr>
          </a:p>
        </p:txBody>
      </p:sp>
      <p:sp>
        <p:nvSpPr>
          <p:cNvPr id="38924" name="文本框 16"/>
          <p:cNvSpPr txBox="1"/>
          <p:nvPr/>
        </p:nvSpPr>
        <p:spPr>
          <a:xfrm>
            <a:off x="816610" y="4580890"/>
            <a:ext cx="8061325" cy="645160"/>
          </a:xfrm>
          <a:prstGeom prst="rect">
            <a:avLst/>
          </a:prstGeom>
          <a:noFill/>
          <a:ln w="9525">
            <a:noFill/>
          </a:ln>
        </p:spPr>
        <p:txBody>
          <a:bodyPr wrap="square" anchor="t" anchorCtr="0">
            <a:spAutoFit/>
          </a:bodyPr>
          <a:p>
            <a:pPr marL="285750" indent="-285750" algn="l">
              <a:buClrTx/>
              <a:buSzTx/>
              <a:buFont typeface="Wingdings" panose="05000000000000000000" charset="0"/>
              <a:buChar char="u"/>
            </a:pPr>
            <a:r>
              <a:rPr lang="zh-CN" altLang="en-US" sz="1200" b="1">
                <a:sym typeface="+mn-ea"/>
              </a:rPr>
              <a:t>对于体外诊断试剂，备案表中“产品分类名称”“产品描述”和“预期用途”与《体外诊断试剂分类子目录》所列内容相同或者少于目录内容的，属于第一类医疗器械；超出目录内容的，备案人应当根据相关工作程序申请分类界定，明确为第一类体外诊断试剂的，向相应的备案部门提交备案资料。</a:t>
            </a:r>
            <a:endParaRPr lang="zh-CN" altLang="en-US" sz="1200" b="1">
              <a:sym typeface="+mn-ea"/>
            </a:endParaRPr>
          </a:p>
        </p:txBody>
      </p:sp>
      <p:sp>
        <p:nvSpPr>
          <p:cNvPr id="38925" name="文本框 17"/>
          <p:cNvSpPr txBox="1"/>
          <p:nvPr/>
        </p:nvSpPr>
        <p:spPr>
          <a:xfrm>
            <a:off x="816610" y="2948940"/>
            <a:ext cx="7903845" cy="1383665"/>
          </a:xfrm>
          <a:prstGeom prst="rect">
            <a:avLst/>
          </a:prstGeom>
          <a:noFill/>
          <a:ln w="9525">
            <a:noFill/>
          </a:ln>
        </p:spPr>
        <p:txBody>
          <a:bodyPr wrap="square" anchor="t" anchorCtr="0">
            <a:spAutoFit/>
          </a:bodyPr>
          <a:p>
            <a:pPr marL="285750" indent="-285750" algn="l">
              <a:buClrTx/>
              <a:buSzTx/>
              <a:buFont typeface="Wingdings" panose="05000000000000000000" charset="0"/>
              <a:buChar char="u"/>
            </a:pPr>
            <a:r>
              <a:rPr lang="zh-CN" altLang="en-US" sz="1200" b="1">
                <a:sym typeface="+mn-ea"/>
              </a:rPr>
              <a:t>备案部门应当结合备案人提交的备案资料，判断产品是否属于第一类医疗器械，备案资料是否符合规定。 对于医疗器械（不包括体外诊断试剂），备案表中“产品名称”“产品描述”“预期用途”与《第一类医疗器械产品目录》相比，结构组成与目录内容相同或者少于目录内容、预期用途在目录内容之内的，直接判定为第一类医疗器械。“产品名称”“产品描述”“预期用途”超出目录所列内容的，应当结合产品实际情况，根据目录中产品描述、预期用途和品名举例进行综合判定，判断属于第一类医疗器械、备案资料符合规定的，予以备案；无法判断是否属于第一类医疗器械的，备案人应当根据相关工作程序申请分类界定，明确为第一类医疗器械的，向相应的备案部门提交备案资料。</a:t>
            </a:r>
            <a:endParaRPr lang="zh-CN" altLang="en-US" sz="1200" b="1">
              <a:sym typeface="+mn-ea"/>
            </a:endParaRPr>
          </a:p>
        </p:txBody>
      </p:sp>
      <p:pic>
        <p:nvPicPr>
          <p:cNvPr id="95247" name="图片 19" descr="C:/Users/1V994W2/PycharmProjects/PPT_Background_Generation/pic_temp/1_pic_quater_right_up.png"/>
          <p:cNvPicPr/>
          <p:nvPr>
            <p:custDataLst>
              <p:tags r:id="rId8"/>
            </p:custDataLst>
          </p:nvPr>
        </p:nvPicPr>
        <p:blipFill>
          <a:blip r:embed="rId6" r:link="rId4"/>
          <a:stretch>
            <a:fillRect/>
          </a:stretch>
        </p:blipFill>
        <p:spPr>
          <a:xfrm>
            <a:off x="7715250" y="0"/>
            <a:ext cx="1851025" cy="1803400"/>
          </a:xfrm>
          <a:prstGeom prst="rect">
            <a:avLst/>
          </a:prstGeom>
          <a:noFill/>
          <a:ln w="9525">
            <a:noFill/>
          </a:ln>
        </p:spPr>
      </p:pic>
      <p:pic>
        <p:nvPicPr>
          <p:cNvPr id="95248" name="图片 20" descr="C:/Users/1V994W2/PycharmProjects/PPT_Background_Generation/pic_temp/1_pic_quater_right_up.png"/>
          <p:cNvPicPr/>
          <p:nvPr>
            <p:custDataLst>
              <p:tags r:id="rId9"/>
            </p:custDataLst>
          </p:nvPr>
        </p:nvPicPr>
        <p:blipFill>
          <a:blip r:embed="rId6" r:link="rId4"/>
          <a:stretch>
            <a:fillRect/>
          </a:stretch>
        </p:blipFill>
        <p:spPr>
          <a:xfrm rot="2040000">
            <a:off x="6440488" y="101600"/>
            <a:ext cx="1849437" cy="1803400"/>
          </a:xfrm>
          <a:prstGeom prst="rect">
            <a:avLst/>
          </a:prstGeom>
          <a:noFill/>
          <a:ln w="9525">
            <a:noFill/>
          </a:ln>
        </p:spPr>
      </p:pic>
      <p:pic>
        <p:nvPicPr>
          <p:cNvPr id="95249" name="图片 21" descr="C:/Users/1V994W2/PycharmProjects/PPT_Background_Generation/pic_temp/1_pic_quater_right_up.png"/>
          <p:cNvPicPr/>
          <p:nvPr>
            <p:custDataLst>
              <p:tags r:id="rId10"/>
            </p:custDataLst>
          </p:nvPr>
        </p:nvPicPr>
        <p:blipFill>
          <a:blip r:embed="rId6" r:link="rId4"/>
          <a:stretch>
            <a:fillRect/>
          </a:stretch>
        </p:blipFill>
        <p:spPr>
          <a:xfrm rot="2580000">
            <a:off x="5199063" y="504825"/>
            <a:ext cx="1874837" cy="1803400"/>
          </a:xfrm>
          <a:prstGeom prst="rect">
            <a:avLst/>
          </a:prstGeom>
          <a:noFill/>
          <a:ln w="9525">
            <a:noFill/>
          </a:ln>
        </p:spPr>
      </p:pic>
      <p:sp>
        <p:nvSpPr>
          <p:cNvPr id="37" name="任意多边形 36"/>
          <p:cNvSpPr/>
          <p:nvPr>
            <p:custDataLst>
              <p:tags r:id="rId11"/>
            </p:custDataLst>
          </p:nvPr>
        </p:nvSpPr>
        <p:spPr bwMode="auto">
          <a:xfrm>
            <a:off x="4954588" y="692150"/>
            <a:ext cx="527050" cy="419100"/>
          </a:xfrm>
          <a:custGeom>
            <a:avLst/>
            <a:gdLst>
              <a:gd name="T0" fmla="*/ 352 w 380"/>
              <a:gd name="T1" fmla="*/ 228 h 302"/>
              <a:gd name="T2" fmla="*/ 378 w 380"/>
              <a:gd name="T3" fmla="*/ 178 h 302"/>
              <a:gd name="T4" fmla="*/ 378 w 380"/>
              <a:gd name="T5" fmla="*/ 140 h 302"/>
              <a:gd name="T6" fmla="*/ 348 w 380"/>
              <a:gd name="T7" fmla="*/ 90 h 302"/>
              <a:gd name="T8" fmla="*/ 292 w 380"/>
              <a:gd name="T9" fmla="*/ 56 h 302"/>
              <a:gd name="T10" fmla="*/ 258 w 380"/>
              <a:gd name="T11" fmla="*/ 38 h 302"/>
              <a:gd name="T12" fmla="*/ 218 w 380"/>
              <a:gd name="T13" fmla="*/ 14 h 302"/>
              <a:gd name="T14" fmla="*/ 168 w 380"/>
              <a:gd name="T15" fmla="*/ 2 h 302"/>
              <a:gd name="T16" fmla="*/ 120 w 380"/>
              <a:gd name="T17" fmla="*/ 4 h 302"/>
              <a:gd name="T18" fmla="*/ 44 w 380"/>
              <a:gd name="T19" fmla="*/ 34 h 302"/>
              <a:gd name="T20" fmla="*/ 12 w 380"/>
              <a:gd name="T21" fmla="*/ 70 h 302"/>
              <a:gd name="T22" fmla="*/ 2 w 380"/>
              <a:gd name="T23" fmla="*/ 102 h 302"/>
              <a:gd name="T24" fmla="*/ 2 w 380"/>
              <a:gd name="T25" fmla="*/ 132 h 302"/>
              <a:gd name="T26" fmla="*/ 30 w 380"/>
              <a:gd name="T27" fmla="*/ 182 h 302"/>
              <a:gd name="T28" fmla="*/ 8 w 380"/>
              <a:gd name="T29" fmla="*/ 242 h 302"/>
              <a:gd name="T30" fmla="*/ 8 w 380"/>
              <a:gd name="T31" fmla="*/ 248 h 302"/>
              <a:gd name="T32" fmla="*/ 12 w 380"/>
              <a:gd name="T33" fmla="*/ 248 h 302"/>
              <a:gd name="T34" fmla="*/ 104 w 380"/>
              <a:gd name="T35" fmla="*/ 222 h 302"/>
              <a:gd name="T36" fmla="*/ 142 w 380"/>
              <a:gd name="T37" fmla="*/ 252 h 302"/>
              <a:gd name="T38" fmla="*/ 192 w 380"/>
              <a:gd name="T39" fmla="*/ 272 h 302"/>
              <a:gd name="T40" fmla="*/ 230 w 380"/>
              <a:gd name="T41" fmla="*/ 276 h 302"/>
              <a:gd name="T42" fmla="*/ 376 w 380"/>
              <a:gd name="T43" fmla="*/ 302 h 302"/>
              <a:gd name="T44" fmla="*/ 376 w 380"/>
              <a:gd name="T45" fmla="*/ 302 h 302"/>
              <a:gd name="T46" fmla="*/ 380 w 380"/>
              <a:gd name="T47" fmla="*/ 296 h 302"/>
              <a:gd name="T48" fmla="*/ 274 w 380"/>
              <a:gd name="T49" fmla="*/ 252 h 302"/>
              <a:gd name="T50" fmla="*/ 250 w 380"/>
              <a:gd name="T51" fmla="*/ 256 h 302"/>
              <a:gd name="T52" fmla="*/ 204 w 380"/>
              <a:gd name="T53" fmla="*/ 256 h 302"/>
              <a:gd name="T54" fmla="*/ 138 w 380"/>
              <a:gd name="T55" fmla="*/ 228 h 302"/>
              <a:gd name="T56" fmla="*/ 106 w 380"/>
              <a:gd name="T57" fmla="*/ 190 h 302"/>
              <a:gd name="T58" fmla="*/ 100 w 380"/>
              <a:gd name="T59" fmla="*/ 160 h 302"/>
              <a:gd name="T60" fmla="*/ 102 w 380"/>
              <a:gd name="T61" fmla="*/ 140 h 302"/>
              <a:gd name="T62" fmla="*/ 122 w 380"/>
              <a:gd name="T63" fmla="*/ 106 h 302"/>
              <a:gd name="T64" fmla="*/ 180 w 380"/>
              <a:gd name="T65" fmla="*/ 70 h 302"/>
              <a:gd name="T66" fmla="*/ 230 w 380"/>
              <a:gd name="T67" fmla="*/ 62 h 302"/>
              <a:gd name="T68" fmla="*/ 304 w 380"/>
              <a:gd name="T69" fmla="*/ 80 h 302"/>
              <a:gd name="T70" fmla="*/ 352 w 380"/>
              <a:gd name="T71" fmla="*/ 122 h 302"/>
              <a:gd name="T72" fmla="*/ 360 w 380"/>
              <a:gd name="T73" fmla="*/ 150 h 302"/>
              <a:gd name="T74" fmla="*/ 360 w 380"/>
              <a:gd name="T75" fmla="*/ 176 h 302"/>
              <a:gd name="T76" fmla="*/ 336 w 380"/>
              <a:gd name="T77" fmla="*/ 218 h 302"/>
              <a:gd name="T78" fmla="*/ 350 w 380"/>
              <a:gd name="T79" fmla="*/ 274 h 302"/>
              <a:gd name="T80" fmla="*/ 230 w 380"/>
              <a:gd name="T81" fmla="*/ 144 h 302"/>
              <a:gd name="T82" fmla="*/ 248 w 380"/>
              <a:gd name="T83" fmla="*/ 156 h 302"/>
              <a:gd name="T84" fmla="*/ 248 w 380"/>
              <a:gd name="T85" fmla="*/ 170 h 302"/>
              <a:gd name="T86" fmla="*/ 230 w 380"/>
              <a:gd name="T87" fmla="*/ 182 h 302"/>
              <a:gd name="T88" fmla="*/ 216 w 380"/>
              <a:gd name="T89" fmla="*/ 176 h 302"/>
              <a:gd name="T90" fmla="*/ 212 w 380"/>
              <a:gd name="T91" fmla="*/ 162 h 302"/>
              <a:gd name="T92" fmla="*/ 222 w 380"/>
              <a:gd name="T93" fmla="*/ 146 h 302"/>
              <a:gd name="T94" fmla="*/ 168 w 380"/>
              <a:gd name="T95" fmla="*/ 144 h 302"/>
              <a:gd name="T96" fmla="*/ 180 w 380"/>
              <a:gd name="T97" fmla="*/ 150 h 302"/>
              <a:gd name="T98" fmla="*/ 186 w 380"/>
              <a:gd name="T99" fmla="*/ 162 h 302"/>
              <a:gd name="T100" fmla="*/ 174 w 380"/>
              <a:gd name="T101" fmla="*/ 180 h 302"/>
              <a:gd name="T102" fmla="*/ 160 w 380"/>
              <a:gd name="T103" fmla="*/ 180 h 302"/>
              <a:gd name="T104" fmla="*/ 148 w 380"/>
              <a:gd name="T105" fmla="*/ 162 h 302"/>
              <a:gd name="T106" fmla="*/ 154 w 380"/>
              <a:gd name="T107" fmla="*/ 150 h 302"/>
              <a:gd name="T108" fmla="*/ 168 w 380"/>
              <a:gd name="T109" fmla="*/ 144 h 302"/>
              <a:gd name="T110" fmla="*/ 306 w 380"/>
              <a:gd name="T111" fmla="*/ 146 h 302"/>
              <a:gd name="T112" fmla="*/ 318 w 380"/>
              <a:gd name="T113" fmla="*/ 162 h 302"/>
              <a:gd name="T114" fmla="*/ 312 w 380"/>
              <a:gd name="T115" fmla="*/ 176 h 302"/>
              <a:gd name="T116" fmla="*/ 300 w 380"/>
              <a:gd name="T117" fmla="*/ 182 h 302"/>
              <a:gd name="T118" fmla="*/ 282 w 380"/>
              <a:gd name="T119" fmla="*/ 170 h 302"/>
              <a:gd name="T120" fmla="*/ 282 w 380"/>
              <a:gd name="T121" fmla="*/ 156 h 302"/>
              <a:gd name="T122" fmla="*/ 300 w 380"/>
              <a:gd name="T123" fmla="*/ 144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0" h="302">
                <a:moveTo>
                  <a:pt x="380" y="296"/>
                </a:moveTo>
                <a:lnTo>
                  <a:pt x="352" y="228"/>
                </a:lnTo>
                <a:lnTo>
                  <a:pt x="352" y="228"/>
                </a:lnTo>
                <a:lnTo>
                  <a:pt x="364" y="212"/>
                </a:lnTo>
                <a:lnTo>
                  <a:pt x="372" y="196"/>
                </a:lnTo>
                <a:lnTo>
                  <a:pt x="378" y="178"/>
                </a:lnTo>
                <a:lnTo>
                  <a:pt x="380" y="160"/>
                </a:lnTo>
                <a:lnTo>
                  <a:pt x="380" y="160"/>
                </a:lnTo>
                <a:lnTo>
                  <a:pt x="378" y="140"/>
                </a:lnTo>
                <a:lnTo>
                  <a:pt x="372" y="122"/>
                </a:lnTo>
                <a:lnTo>
                  <a:pt x="362" y="106"/>
                </a:lnTo>
                <a:lnTo>
                  <a:pt x="348" y="90"/>
                </a:lnTo>
                <a:lnTo>
                  <a:pt x="332" y="76"/>
                </a:lnTo>
                <a:lnTo>
                  <a:pt x="314" y="64"/>
                </a:lnTo>
                <a:lnTo>
                  <a:pt x="292" y="56"/>
                </a:lnTo>
                <a:lnTo>
                  <a:pt x="270" y="48"/>
                </a:lnTo>
                <a:lnTo>
                  <a:pt x="270" y="48"/>
                </a:lnTo>
                <a:lnTo>
                  <a:pt x="258" y="38"/>
                </a:lnTo>
                <a:lnTo>
                  <a:pt x="246" y="30"/>
                </a:lnTo>
                <a:lnTo>
                  <a:pt x="232" y="20"/>
                </a:lnTo>
                <a:lnTo>
                  <a:pt x="218" y="14"/>
                </a:lnTo>
                <a:lnTo>
                  <a:pt x="202" y="8"/>
                </a:lnTo>
                <a:lnTo>
                  <a:pt x="184" y="4"/>
                </a:lnTo>
                <a:lnTo>
                  <a:pt x="168" y="2"/>
                </a:lnTo>
                <a:lnTo>
                  <a:pt x="148" y="0"/>
                </a:lnTo>
                <a:lnTo>
                  <a:pt x="148" y="0"/>
                </a:lnTo>
                <a:lnTo>
                  <a:pt x="120" y="4"/>
                </a:lnTo>
                <a:lnTo>
                  <a:pt x="92" y="10"/>
                </a:lnTo>
                <a:lnTo>
                  <a:pt x="66" y="20"/>
                </a:lnTo>
                <a:lnTo>
                  <a:pt x="44" y="34"/>
                </a:lnTo>
                <a:lnTo>
                  <a:pt x="26" y="50"/>
                </a:lnTo>
                <a:lnTo>
                  <a:pt x="18" y="60"/>
                </a:lnTo>
                <a:lnTo>
                  <a:pt x="12" y="70"/>
                </a:lnTo>
                <a:lnTo>
                  <a:pt x="8" y="80"/>
                </a:lnTo>
                <a:lnTo>
                  <a:pt x="4" y="92"/>
                </a:lnTo>
                <a:lnTo>
                  <a:pt x="2" y="102"/>
                </a:lnTo>
                <a:lnTo>
                  <a:pt x="0" y="114"/>
                </a:lnTo>
                <a:lnTo>
                  <a:pt x="0" y="114"/>
                </a:lnTo>
                <a:lnTo>
                  <a:pt x="2" y="132"/>
                </a:lnTo>
                <a:lnTo>
                  <a:pt x="8" y="150"/>
                </a:lnTo>
                <a:lnTo>
                  <a:pt x="18" y="166"/>
                </a:lnTo>
                <a:lnTo>
                  <a:pt x="30" y="182"/>
                </a:lnTo>
                <a:lnTo>
                  <a:pt x="32" y="184"/>
                </a:lnTo>
                <a:lnTo>
                  <a:pt x="8" y="242"/>
                </a:lnTo>
                <a:lnTo>
                  <a:pt x="8" y="242"/>
                </a:lnTo>
                <a:lnTo>
                  <a:pt x="8" y="246"/>
                </a:lnTo>
                <a:lnTo>
                  <a:pt x="8" y="248"/>
                </a:lnTo>
                <a:lnTo>
                  <a:pt x="8" y="248"/>
                </a:lnTo>
                <a:lnTo>
                  <a:pt x="12" y="248"/>
                </a:lnTo>
                <a:lnTo>
                  <a:pt x="12" y="248"/>
                </a:lnTo>
                <a:lnTo>
                  <a:pt x="12" y="248"/>
                </a:lnTo>
                <a:lnTo>
                  <a:pt x="102" y="220"/>
                </a:lnTo>
                <a:lnTo>
                  <a:pt x="104" y="222"/>
                </a:lnTo>
                <a:lnTo>
                  <a:pt x="104" y="222"/>
                </a:lnTo>
                <a:lnTo>
                  <a:pt x="114" y="232"/>
                </a:lnTo>
                <a:lnTo>
                  <a:pt x="128" y="244"/>
                </a:lnTo>
                <a:lnTo>
                  <a:pt x="142" y="252"/>
                </a:lnTo>
                <a:lnTo>
                  <a:pt x="158" y="260"/>
                </a:lnTo>
                <a:lnTo>
                  <a:pt x="174" y="268"/>
                </a:lnTo>
                <a:lnTo>
                  <a:pt x="192" y="272"/>
                </a:lnTo>
                <a:lnTo>
                  <a:pt x="210" y="274"/>
                </a:lnTo>
                <a:lnTo>
                  <a:pt x="230" y="276"/>
                </a:lnTo>
                <a:lnTo>
                  <a:pt x="230" y="276"/>
                </a:lnTo>
                <a:lnTo>
                  <a:pt x="252" y="274"/>
                </a:lnTo>
                <a:lnTo>
                  <a:pt x="274" y="272"/>
                </a:lnTo>
                <a:lnTo>
                  <a:pt x="376" y="302"/>
                </a:lnTo>
                <a:lnTo>
                  <a:pt x="376" y="302"/>
                </a:lnTo>
                <a:lnTo>
                  <a:pt x="376" y="302"/>
                </a:lnTo>
                <a:lnTo>
                  <a:pt x="376" y="302"/>
                </a:lnTo>
                <a:lnTo>
                  <a:pt x="380" y="300"/>
                </a:lnTo>
                <a:lnTo>
                  <a:pt x="380" y="300"/>
                </a:lnTo>
                <a:lnTo>
                  <a:pt x="380" y="296"/>
                </a:lnTo>
                <a:lnTo>
                  <a:pt x="380" y="296"/>
                </a:lnTo>
                <a:close/>
                <a:moveTo>
                  <a:pt x="278" y="254"/>
                </a:moveTo>
                <a:lnTo>
                  <a:pt x="274" y="252"/>
                </a:lnTo>
                <a:lnTo>
                  <a:pt x="270" y="252"/>
                </a:lnTo>
                <a:lnTo>
                  <a:pt x="270" y="252"/>
                </a:lnTo>
                <a:lnTo>
                  <a:pt x="250" y="256"/>
                </a:lnTo>
                <a:lnTo>
                  <a:pt x="230" y="258"/>
                </a:lnTo>
                <a:lnTo>
                  <a:pt x="230" y="258"/>
                </a:lnTo>
                <a:lnTo>
                  <a:pt x="204" y="256"/>
                </a:lnTo>
                <a:lnTo>
                  <a:pt x="180" y="250"/>
                </a:lnTo>
                <a:lnTo>
                  <a:pt x="158" y="240"/>
                </a:lnTo>
                <a:lnTo>
                  <a:pt x="138" y="228"/>
                </a:lnTo>
                <a:lnTo>
                  <a:pt x="122" y="214"/>
                </a:lnTo>
                <a:lnTo>
                  <a:pt x="110" y="198"/>
                </a:lnTo>
                <a:lnTo>
                  <a:pt x="106" y="190"/>
                </a:lnTo>
                <a:lnTo>
                  <a:pt x="102" y="180"/>
                </a:lnTo>
                <a:lnTo>
                  <a:pt x="100" y="170"/>
                </a:lnTo>
                <a:lnTo>
                  <a:pt x="100" y="160"/>
                </a:lnTo>
                <a:lnTo>
                  <a:pt x="100" y="160"/>
                </a:lnTo>
                <a:lnTo>
                  <a:pt x="100" y="150"/>
                </a:lnTo>
                <a:lnTo>
                  <a:pt x="102" y="140"/>
                </a:lnTo>
                <a:lnTo>
                  <a:pt x="106" y="132"/>
                </a:lnTo>
                <a:lnTo>
                  <a:pt x="110" y="122"/>
                </a:lnTo>
                <a:lnTo>
                  <a:pt x="122" y="106"/>
                </a:lnTo>
                <a:lnTo>
                  <a:pt x="138" y="92"/>
                </a:lnTo>
                <a:lnTo>
                  <a:pt x="158" y="80"/>
                </a:lnTo>
                <a:lnTo>
                  <a:pt x="180" y="70"/>
                </a:lnTo>
                <a:lnTo>
                  <a:pt x="204" y="64"/>
                </a:lnTo>
                <a:lnTo>
                  <a:pt x="230" y="62"/>
                </a:lnTo>
                <a:lnTo>
                  <a:pt x="230" y="62"/>
                </a:lnTo>
                <a:lnTo>
                  <a:pt x="256" y="64"/>
                </a:lnTo>
                <a:lnTo>
                  <a:pt x="282" y="70"/>
                </a:lnTo>
                <a:lnTo>
                  <a:pt x="304" y="80"/>
                </a:lnTo>
                <a:lnTo>
                  <a:pt x="324" y="92"/>
                </a:lnTo>
                <a:lnTo>
                  <a:pt x="340" y="106"/>
                </a:lnTo>
                <a:lnTo>
                  <a:pt x="352" y="122"/>
                </a:lnTo>
                <a:lnTo>
                  <a:pt x="356" y="132"/>
                </a:lnTo>
                <a:lnTo>
                  <a:pt x="358" y="140"/>
                </a:lnTo>
                <a:lnTo>
                  <a:pt x="360" y="150"/>
                </a:lnTo>
                <a:lnTo>
                  <a:pt x="362" y="160"/>
                </a:lnTo>
                <a:lnTo>
                  <a:pt x="362" y="160"/>
                </a:lnTo>
                <a:lnTo>
                  <a:pt x="360" y="176"/>
                </a:lnTo>
                <a:lnTo>
                  <a:pt x="354" y="190"/>
                </a:lnTo>
                <a:lnTo>
                  <a:pt x="348" y="204"/>
                </a:lnTo>
                <a:lnTo>
                  <a:pt x="336" y="218"/>
                </a:lnTo>
                <a:lnTo>
                  <a:pt x="330" y="224"/>
                </a:lnTo>
                <a:lnTo>
                  <a:pt x="334" y="234"/>
                </a:lnTo>
                <a:lnTo>
                  <a:pt x="350" y="274"/>
                </a:lnTo>
                <a:lnTo>
                  <a:pt x="278" y="254"/>
                </a:lnTo>
                <a:close/>
                <a:moveTo>
                  <a:pt x="230" y="144"/>
                </a:moveTo>
                <a:lnTo>
                  <a:pt x="230" y="144"/>
                </a:lnTo>
                <a:lnTo>
                  <a:pt x="238" y="146"/>
                </a:lnTo>
                <a:lnTo>
                  <a:pt x="244" y="150"/>
                </a:lnTo>
                <a:lnTo>
                  <a:pt x="248" y="156"/>
                </a:lnTo>
                <a:lnTo>
                  <a:pt x="248" y="162"/>
                </a:lnTo>
                <a:lnTo>
                  <a:pt x="248" y="162"/>
                </a:lnTo>
                <a:lnTo>
                  <a:pt x="248" y="170"/>
                </a:lnTo>
                <a:lnTo>
                  <a:pt x="244" y="176"/>
                </a:lnTo>
                <a:lnTo>
                  <a:pt x="238" y="180"/>
                </a:lnTo>
                <a:lnTo>
                  <a:pt x="230" y="182"/>
                </a:lnTo>
                <a:lnTo>
                  <a:pt x="230" y="182"/>
                </a:lnTo>
                <a:lnTo>
                  <a:pt x="222" y="180"/>
                </a:lnTo>
                <a:lnTo>
                  <a:pt x="216" y="176"/>
                </a:lnTo>
                <a:lnTo>
                  <a:pt x="212" y="170"/>
                </a:lnTo>
                <a:lnTo>
                  <a:pt x="212" y="162"/>
                </a:lnTo>
                <a:lnTo>
                  <a:pt x="212" y="162"/>
                </a:lnTo>
                <a:lnTo>
                  <a:pt x="212" y="156"/>
                </a:lnTo>
                <a:lnTo>
                  <a:pt x="216" y="150"/>
                </a:lnTo>
                <a:lnTo>
                  <a:pt x="222" y="146"/>
                </a:lnTo>
                <a:lnTo>
                  <a:pt x="230" y="144"/>
                </a:lnTo>
                <a:lnTo>
                  <a:pt x="230" y="144"/>
                </a:lnTo>
                <a:close/>
                <a:moveTo>
                  <a:pt x="168" y="144"/>
                </a:moveTo>
                <a:lnTo>
                  <a:pt x="168" y="144"/>
                </a:lnTo>
                <a:lnTo>
                  <a:pt x="174" y="146"/>
                </a:lnTo>
                <a:lnTo>
                  <a:pt x="180" y="150"/>
                </a:lnTo>
                <a:lnTo>
                  <a:pt x="184" y="156"/>
                </a:lnTo>
                <a:lnTo>
                  <a:pt x="186" y="162"/>
                </a:lnTo>
                <a:lnTo>
                  <a:pt x="186" y="162"/>
                </a:lnTo>
                <a:lnTo>
                  <a:pt x="184" y="170"/>
                </a:lnTo>
                <a:lnTo>
                  <a:pt x="180" y="176"/>
                </a:lnTo>
                <a:lnTo>
                  <a:pt x="174" y="180"/>
                </a:lnTo>
                <a:lnTo>
                  <a:pt x="168" y="182"/>
                </a:lnTo>
                <a:lnTo>
                  <a:pt x="168" y="182"/>
                </a:lnTo>
                <a:lnTo>
                  <a:pt x="160" y="180"/>
                </a:lnTo>
                <a:lnTo>
                  <a:pt x="154" y="176"/>
                </a:lnTo>
                <a:lnTo>
                  <a:pt x="150" y="170"/>
                </a:lnTo>
                <a:lnTo>
                  <a:pt x="148" y="162"/>
                </a:lnTo>
                <a:lnTo>
                  <a:pt x="148" y="162"/>
                </a:lnTo>
                <a:lnTo>
                  <a:pt x="150" y="156"/>
                </a:lnTo>
                <a:lnTo>
                  <a:pt x="154" y="150"/>
                </a:lnTo>
                <a:lnTo>
                  <a:pt x="160" y="146"/>
                </a:lnTo>
                <a:lnTo>
                  <a:pt x="168" y="144"/>
                </a:lnTo>
                <a:lnTo>
                  <a:pt x="168" y="144"/>
                </a:lnTo>
                <a:close/>
                <a:moveTo>
                  <a:pt x="300" y="144"/>
                </a:moveTo>
                <a:lnTo>
                  <a:pt x="300" y="144"/>
                </a:lnTo>
                <a:lnTo>
                  <a:pt x="306" y="146"/>
                </a:lnTo>
                <a:lnTo>
                  <a:pt x="312" y="150"/>
                </a:lnTo>
                <a:lnTo>
                  <a:pt x="316" y="156"/>
                </a:lnTo>
                <a:lnTo>
                  <a:pt x="318" y="162"/>
                </a:lnTo>
                <a:lnTo>
                  <a:pt x="318" y="162"/>
                </a:lnTo>
                <a:lnTo>
                  <a:pt x="316" y="170"/>
                </a:lnTo>
                <a:lnTo>
                  <a:pt x="312" y="176"/>
                </a:lnTo>
                <a:lnTo>
                  <a:pt x="306" y="180"/>
                </a:lnTo>
                <a:lnTo>
                  <a:pt x="300" y="182"/>
                </a:lnTo>
                <a:lnTo>
                  <a:pt x="300" y="182"/>
                </a:lnTo>
                <a:lnTo>
                  <a:pt x="292" y="180"/>
                </a:lnTo>
                <a:lnTo>
                  <a:pt x="286" y="176"/>
                </a:lnTo>
                <a:lnTo>
                  <a:pt x="282" y="170"/>
                </a:lnTo>
                <a:lnTo>
                  <a:pt x="280" y="162"/>
                </a:lnTo>
                <a:lnTo>
                  <a:pt x="280" y="162"/>
                </a:lnTo>
                <a:lnTo>
                  <a:pt x="282" y="156"/>
                </a:lnTo>
                <a:lnTo>
                  <a:pt x="286" y="150"/>
                </a:lnTo>
                <a:lnTo>
                  <a:pt x="292" y="146"/>
                </a:lnTo>
                <a:lnTo>
                  <a:pt x="300" y="144"/>
                </a:lnTo>
                <a:lnTo>
                  <a:pt x="300" y="144"/>
                </a:lnTo>
                <a:close/>
              </a:path>
            </a:pathLst>
          </a:custGeom>
          <a:solidFill>
            <a:schemeClr val="accent2">
              <a:lumMod val="75000"/>
            </a:schemeClr>
          </a:solidFill>
          <a:ln>
            <a:solidFill>
              <a:schemeClr val="bg1"/>
            </a:solidFill>
          </a:ln>
        </p:spPr>
        <p:txBody>
          <a:bodyPr wrap="square" lIns="68580" tIns="34290" rIns="68580" bIns="34290" anchor="ctr">
            <a:normAutofit/>
          </a:bodyPr>
          <a:p>
            <a:pPr algn="ctr" fontAlgn="base"/>
            <a:endParaRPr sz="1350" strike="noStrike" noProof="1" dirty="0"/>
          </a:p>
        </p:txBody>
      </p:sp>
    </p:spTree>
    <p:custDataLst>
      <p:tags r:id="rId12"/>
    </p:custDataLst>
  </p:cSld>
  <p:clrMapOvr>
    <a:masterClrMapping/>
  </p:clrMapOvr>
  <p:transition>
    <p:dissolve/>
  </p:transition>
  <p:timing>
    <p:tnLst>
      <p:par>
        <p:cTn id="1" dur="indefinite" restart="never" nodeType="tmRoot"/>
      </p:par>
    </p:tnLst>
    <p:bldLst>
      <p:bldP spid="38922" grpId="1"/>
      <p:bldP spid="38925" grpId="1"/>
      <p:bldP spid="38924"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0" y="1736725"/>
            <a:ext cx="9144000" cy="356616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95234" name="图片 5" descr="C:/Users/1V994W2/PycharmProjects/PPT_Background_Generation/pic_temp/0_pic_quater_left_up.png"/>
          <p:cNvPicPr/>
          <p:nvPr>
            <p:custDataLst>
              <p:tags r:id="rId2"/>
            </p:custDataLst>
          </p:nvPr>
        </p:nvPicPr>
        <p:blipFill>
          <a:blip r:embed="rId3" r:link="rId4"/>
          <a:stretch>
            <a:fillRect/>
          </a:stretch>
        </p:blipFill>
        <p:spPr>
          <a:xfrm>
            <a:off x="7866063" y="5505450"/>
            <a:ext cx="1214437" cy="1152525"/>
          </a:xfrm>
          <a:prstGeom prst="rect">
            <a:avLst/>
          </a:prstGeom>
          <a:noFill/>
          <a:ln w="9525">
            <a:noFill/>
          </a:ln>
        </p:spPr>
      </p:pic>
      <p:pic>
        <p:nvPicPr>
          <p:cNvPr id="95235" name="图片 6" descr="C:/Users/1V994W2/PycharmProjects/PPT_Background_Generation/pic_temp/1_pic_quater_right_up.png"/>
          <p:cNvPicPr/>
          <p:nvPr>
            <p:custDataLst>
              <p:tags r:id="rId5"/>
            </p:custDataLst>
          </p:nvPr>
        </p:nvPicPr>
        <p:blipFill>
          <a:blip r:embed="rId6" r:link="rId4"/>
          <a:stretch>
            <a:fillRect/>
          </a:stretch>
        </p:blipFill>
        <p:spPr>
          <a:xfrm>
            <a:off x="0" y="5507038"/>
            <a:ext cx="1214438" cy="1030287"/>
          </a:xfrm>
          <a:prstGeom prst="rect">
            <a:avLst/>
          </a:prstGeom>
          <a:noFill/>
          <a:ln w="9525">
            <a:noFill/>
          </a:ln>
        </p:spPr>
      </p:pic>
      <p:sp>
        <p:nvSpPr>
          <p:cNvPr id="95236" name="文本框 2"/>
          <p:cNvSpPr txBox="1"/>
          <p:nvPr>
            <p:custDataLst>
              <p:tags r:id="rId7"/>
            </p:custDataLst>
          </p:nvPr>
        </p:nvSpPr>
        <p:spPr>
          <a:xfrm>
            <a:off x="0" y="525463"/>
            <a:ext cx="5981700" cy="661987"/>
          </a:xfrm>
          <a:prstGeom prst="rect">
            <a:avLst/>
          </a:prstGeom>
          <a:solidFill>
            <a:schemeClr val="accent2"/>
          </a:solidFill>
          <a:ln w="9525">
            <a:noFill/>
          </a:ln>
        </p:spPr>
        <p:txBody>
          <a:bodyPr wrap="square" lIns="67627" tIns="35242" rIns="67627" bIns="35242" anchor="t" anchorCtr="0"/>
          <a:p>
            <a:pPr>
              <a:lnSpc>
                <a:spcPct val="130000"/>
              </a:lnSpc>
            </a:pPr>
            <a:r>
              <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rPr>
              <a:t>第一类医疗器械备案产品范围</a:t>
            </a:r>
            <a:endPar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endParaRPr>
          </a:p>
        </p:txBody>
      </p:sp>
      <p:sp>
        <p:nvSpPr>
          <p:cNvPr id="38922" name="文本框 13"/>
          <p:cNvSpPr txBox="1"/>
          <p:nvPr/>
        </p:nvSpPr>
        <p:spPr>
          <a:xfrm>
            <a:off x="723900" y="1917065"/>
            <a:ext cx="8055610" cy="829945"/>
          </a:xfrm>
          <a:prstGeom prst="rect">
            <a:avLst/>
          </a:prstGeom>
          <a:noFill/>
          <a:ln w="9525">
            <a:noFill/>
          </a:ln>
        </p:spPr>
        <p:txBody>
          <a:bodyPr wrap="square" anchor="t" anchorCtr="0">
            <a:spAutoFit/>
          </a:bodyPr>
          <a:p>
            <a:pPr marL="285750" indent="-285750">
              <a:buFont typeface="Wingdings" panose="05000000000000000000" charset="0"/>
              <a:buChar char="u"/>
            </a:pPr>
            <a:r>
              <a:rPr lang="zh-CN" altLang="en-US" sz="1200" b="1">
                <a:sym typeface="+mn-ea"/>
              </a:rPr>
              <a:t>列入《医疗器械分类目录（2017版）》《第一类医疗器械产品目录（2021版）》《6840体外诊断试剂分类子目录（2013版）》的医疗器械、《体外诊断试剂分类规则》中规定的第一类体外诊断试剂、《国家食品药品监管总局关于过敏原类、流式细胞仪配套用、免疫组化和原位杂交类体外诊断试剂产品属性及类别调整的通告（2017年第226号）》（以下简称“226号通告”）附件中的第一类体外诊断试剂。</a:t>
            </a:r>
            <a:endParaRPr lang="zh-CN" altLang="en-US" sz="1200" b="1">
              <a:sym typeface="+mn-ea"/>
            </a:endParaRPr>
          </a:p>
        </p:txBody>
      </p:sp>
      <p:sp>
        <p:nvSpPr>
          <p:cNvPr id="38924" name="文本框 16"/>
          <p:cNvSpPr txBox="1"/>
          <p:nvPr/>
        </p:nvSpPr>
        <p:spPr>
          <a:xfrm>
            <a:off x="723900" y="3644900"/>
            <a:ext cx="8056245" cy="460375"/>
          </a:xfrm>
          <a:prstGeom prst="rect">
            <a:avLst/>
          </a:prstGeom>
          <a:noFill/>
          <a:ln w="9525">
            <a:noFill/>
          </a:ln>
        </p:spPr>
        <p:txBody>
          <a:bodyPr wrap="square" anchor="t" anchorCtr="0">
            <a:spAutoFit/>
          </a:bodyPr>
          <a:p>
            <a:pPr marL="285750" indent="-285750" algn="l">
              <a:buClrTx/>
              <a:buSzTx/>
              <a:buFont typeface="Wingdings" panose="05000000000000000000" charset="0"/>
              <a:buChar char="u"/>
            </a:pPr>
            <a:r>
              <a:rPr lang="zh-CN" altLang="en-US" sz="1200" b="1">
                <a:sym typeface="+mn-ea"/>
              </a:rPr>
              <a:t>《6840体外诊断试剂分类子目录（2013版）》中未包含细胞培养基类产品，仅用于细胞增殖培养，不具备对细胞的选择、诱导、分化功能，培养后的细胞用于体外诊断的细胞培养基属于第一类体外诊断试剂。</a:t>
            </a:r>
            <a:endParaRPr lang="zh-CN" altLang="en-US" sz="1200" b="1">
              <a:sym typeface="+mn-ea"/>
            </a:endParaRPr>
          </a:p>
        </p:txBody>
      </p:sp>
      <p:sp>
        <p:nvSpPr>
          <p:cNvPr id="38925" name="文本框 17"/>
          <p:cNvSpPr txBox="1"/>
          <p:nvPr/>
        </p:nvSpPr>
        <p:spPr>
          <a:xfrm>
            <a:off x="698500" y="2925445"/>
            <a:ext cx="7937500" cy="460375"/>
          </a:xfrm>
          <a:prstGeom prst="rect">
            <a:avLst/>
          </a:prstGeom>
          <a:noFill/>
          <a:ln w="9525">
            <a:noFill/>
          </a:ln>
        </p:spPr>
        <p:txBody>
          <a:bodyPr wrap="square" anchor="t" anchorCtr="0">
            <a:spAutoFit/>
          </a:bodyPr>
          <a:p>
            <a:pPr marL="285750" indent="-285750" algn="l">
              <a:buClrTx/>
              <a:buSzTx/>
              <a:buFont typeface="Wingdings" panose="05000000000000000000" charset="0"/>
              <a:buChar char="u"/>
            </a:pPr>
            <a:r>
              <a:rPr lang="zh-CN" altLang="en-US" sz="1200" b="1">
                <a:sym typeface="+mn-ea"/>
              </a:rPr>
              <a:t>除《6840体外诊断试剂分类子目录（2013版）》中列入的微生物培养基类产品外，其他不用于微生物鉴别和药敏鉴别的微生物培养基均属于第一类体外诊断试剂。</a:t>
            </a:r>
            <a:endParaRPr lang="zh-CN" altLang="en-US" sz="1200" b="1">
              <a:sym typeface="+mn-ea"/>
            </a:endParaRPr>
          </a:p>
        </p:txBody>
      </p:sp>
      <p:sp>
        <p:nvSpPr>
          <p:cNvPr id="38926" name="文本框 18"/>
          <p:cNvSpPr txBox="1"/>
          <p:nvPr/>
        </p:nvSpPr>
        <p:spPr>
          <a:xfrm>
            <a:off x="723900" y="4347845"/>
            <a:ext cx="7865110" cy="645160"/>
          </a:xfrm>
          <a:prstGeom prst="rect">
            <a:avLst/>
          </a:prstGeom>
          <a:noFill/>
          <a:ln w="9525">
            <a:noFill/>
          </a:ln>
        </p:spPr>
        <p:txBody>
          <a:bodyPr wrap="square" anchor="t" anchorCtr="0">
            <a:spAutoFit/>
          </a:bodyPr>
          <a:p>
            <a:pPr marL="285750" indent="-285750" algn="l">
              <a:buClrTx/>
              <a:buSzTx/>
              <a:buFont typeface="Wingdings" panose="05000000000000000000" charset="0"/>
              <a:buChar char="u"/>
            </a:pPr>
            <a:r>
              <a:rPr lang="zh-CN" altLang="en-US" sz="1200" b="1">
                <a:sym typeface="+mn-ea"/>
              </a:rPr>
              <a:t>由需配合使用从而实现某一预期用途的一种以上医疗器械组合而成的产品，若组合中所有产品均为第一类医疗器械（不得含有任何形式的非医疗器械产品），且组合后不改变各组成器械的预期用途，可按照第一类医疗器械备案。</a:t>
            </a:r>
            <a:endParaRPr lang="zh-CN" altLang="en-US" sz="1200" b="1">
              <a:sym typeface="+mn-ea"/>
            </a:endParaRPr>
          </a:p>
        </p:txBody>
      </p:sp>
      <p:pic>
        <p:nvPicPr>
          <p:cNvPr id="95247" name="图片 19" descr="C:/Users/1V994W2/PycharmProjects/PPT_Background_Generation/pic_temp/1_pic_quater_right_up.png"/>
          <p:cNvPicPr/>
          <p:nvPr>
            <p:custDataLst>
              <p:tags r:id="rId8"/>
            </p:custDataLst>
          </p:nvPr>
        </p:nvPicPr>
        <p:blipFill>
          <a:blip r:embed="rId6" r:link="rId4"/>
          <a:stretch>
            <a:fillRect/>
          </a:stretch>
        </p:blipFill>
        <p:spPr>
          <a:xfrm>
            <a:off x="7715250" y="0"/>
            <a:ext cx="1851025" cy="1803400"/>
          </a:xfrm>
          <a:prstGeom prst="rect">
            <a:avLst/>
          </a:prstGeom>
          <a:noFill/>
          <a:ln w="9525">
            <a:noFill/>
          </a:ln>
        </p:spPr>
      </p:pic>
      <p:pic>
        <p:nvPicPr>
          <p:cNvPr id="95248" name="图片 20" descr="C:/Users/1V994W2/PycharmProjects/PPT_Background_Generation/pic_temp/1_pic_quater_right_up.png"/>
          <p:cNvPicPr/>
          <p:nvPr>
            <p:custDataLst>
              <p:tags r:id="rId9"/>
            </p:custDataLst>
          </p:nvPr>
        </p:nvPicPr>
        <p:blipFill>
          <a:blip r:embed="rId6" r:link="rId4"/>
          <a:stretch>
            <a:fillRect/>
          </a:stretch>
        </p:blipFill>
        <p:spPr>
          <a:xfrm rot="2040000">
            <a:off x="6440488" y="101600"/>
            <a:ext cx="1849437" cy="1803400"/>
          </a:xfrm>
          <a:prstGeom prst="rect">
            <a:avLst/>
          </a:prstGeom>
          <a:noFill/>
          <a:ln w="9525">
            <a:noFill/>
          </a:ln>
        </p:spPr>
      </p:pic>
      <p:pic>
        <p:nvPicPr>
          <p:cNvPr id="95249" name="图片 21" descr="C:/Users/1V994W2/PycharmProjects/PPT_Background_Generation/pic_temp/1_pic_quater_right_up.png"/>
          <p:cNvPicPr/>
          <p:nvPr>
            <p:custDataLst>
              <p:tags r:id="rId10"/>
            </p:custDataLst>
          </p:nvPr>
        </p:nvPicPr>
        <p:blipFill>
          <a:blip r:embed="rId6" r:link="rId4"/>
          <a:stretch>
            <a:fillRect/>
          </a:stretch>
        </p:blipFill>
        <p:spPr>
          <a:xfrm rot="2580000">
            <a:off x="5199063" y="504825"/>
            <a:ext cx="1874837" cy="1803400"/>
          </a:xfrm>
          <a:prstGeom prst="rect">
            <a:avLst/>
          </a:prstGeom>
          <a:noFill/>
          <a:ln w="9525">
            <a:noFill/>
          </a:ln>
        </p:spPr>
      </p:pic>
      <p:sp>
        <p:nvSpPr>
          <p:cNvPr id="37" name="任意多边形 36"/>
          <p:cNvSpPr/>
          <p:nvPr>
            <p:custDataLst>
              <p:tags r:id="rId11"/>
            </p:custDataLst>
          </p:nvPr>
        </p:nvSpPr>
        <p:spPr bwMode="auto">
          <a:xfrm>
            <a:off x="4954588" y="692150"/>
            <a:ext cx="527050" cy="419100"/>
          </a:xfrm>
          <a:custGeom>
            <a:avLst/>
            <a:gdLst>
              <a:gd name="T0" fmla="*/ 352 w 380"/>
              <a:gd name="T1" fmla="*/ 228 h 302"/>
              <a:gd name="T2" fmla="*/ 378 w 380"/>
              <a:gd name="T3" fmla="*/ 178 h 302"/>
              <a:gd name="T4" fmla="*/ 378 w 380"/>
              <a:gd name="T5" fmla="*/ 140 h 302"/>
              <a:gd name="T6" fmla="*/ 348 w 380"/>
              <a:gd name="T7" fmla="*/ 90 h 302"/>
              <a:gd name="T8" fmla="*/ 292 w 380"/>
              <a:gd name="T9" fmla="*/ 56 h 302"/>
              <a:gd name="T10" fmla="*/ 258 w 380"/>
              <a:gd name="T11" fmla="*/ 38 h 302"/>
              <a:gd name="T12" fmla="*/ 218 w 380"/>
              <a:gd name="T13" fmla="*/ 14 h 302"/>
              <a:gd name="T14" fmla="*/ 168 w 380"/>
              <a:gd name="T15" fmla="*/ 2 h 302"/>
              <a:gd name="T16" fmla="*/ 120 w 380"/>
              <a:gd name="T17" fmla="*/ 4 h 302"/>
              <a:gd name="T18" fmla="*/ 44 w 380"/>
              <a:gd name="T19" fmla="*/ 34 h 302"/>
              <a:gd name="T20" fmla="*/ 12 w 380"/>
              <a:gd name="T21" fmla="*/ 70 h 302"/>
              <a:gd name="T22" fmla="*/ 2 w 380"/>
              <a:gd name="T23" fmla="*/ 102 h 302"/>
              <a:gd name="T24" fmla="*/ 2 w 380"/>
              <a:gd name="T25" fmla="*/ 132 h 302"/>
              <a:gd name="T26" fmla="*/ 30 w 380"/>
              <a:gd name="T27" fmla="*/ 182 h 302"/>
              <a:gd name="T28" fmla="*/ 8 w 380"/>
              <a:gd name="T29" fmla="*/ 242 h 302"/>
              <a:gd name="T30" fmla="*/ 8 w 380"/>
              <a:gd name="T31" fmla="*/ 248 h 302"/>
              <a:gd name="T32" fmla="*/ 12 w 380"/>
              <a:gd name="T33" fmla="*/ 248 h 302"/>
              <a:gd name="T34" fmla="*/ 104 w 380"/>
              <a:gd name="T35" fmla="*/ 222 h 302"/>
              <a:gd name="T36" fmla="*/ 142 w 380"/>
              <a:gd name="T37" fmla="*/ 252 h 302"/>
              <a:gd name="T38" fmla="*/ 192 w 380"/>
              <a:gd name="T39" fmla="*/ 272 h 302"/>
              <a:gd name="T40" fmla="*/ 230 w 380"/>
              <a:gd name="T41" fmla="*/ 276 h 302"/>
              <a:gd name="T42" fmla="*/ 376 w 380"/>
              <a:gd name="T43" fmla="*/ 302 h 302"/>
              <a:gd name="T44" fmla="*/ 376 w 380"/>
              <a:gd name="T45" fmla="*/ 302 h 302"/>
              <a:gd name="T46" fmla="*/ 380 w 380"/>
              <a:gd name="T47" fmla="*/ 296 h 302"/>
              <a:gd name="T48" fmla="*/ 274 w 380"/>
              <a:gd name="T49" fmla="*/ 252 h 302"/>
              <a:gd name="T50" fmla="*/ 250 w 380"/>
              <a:gd name="T51" fmla="*/ 256 h 302"/>
              <a:gd name="T52" fmla="*/ 204 w 380"/>
              <a:gd name="T53" fmla="*/ 256 h 302"/>
              <a:gd name="T54" fmla="*/ 138 w 380"/>
              <a:gd name="T55" fmla="*/ 228 h 302"/>
              <a:gd name="T56" fmla="*/ 106 w 380"/>
              <a:gd name="T57" fmla="*/ 190 h 302"/>
              <a:gd name="T58" fmla="*/ 100 w 380"/>
              <a:gd name="T59" fmla="*/ 160 h 302"/>
              <a:gd name="T60" fmla="*/ 102 w 380"/>
              <a:gd name="T61" fmla="*/ 140 h 302"/>
              <a:gd name="T62" fmla="*/ 122 w 380"/>
              <a:gd name="T63" fmla="*/ 106 h 302"/>
              <a:gd name="T64" fmla="*/ 180 w 380"/>
              <a:gd name="T65" fmla="*/ 70 h 302"/>
              <a:gd name="T66" fmla="*/ 230 w 380"/>
              <a:gd name="T67" fmla="*/ 62 h 302"/>
              <a:gd name="T68" fmla="*/ 304 w 380"/>
              <a:gd name="T69" fmla="*/ 80 h 302"/>
              <a:gd name="T70" fmla="*/ 352 w 380"/>
              <a:gd name="T71" fmla="*/ 122 h 302"/>
              <a:gd name="T72" fmla="*/ 360 w 380"/>
              <a:gd name="T73" fmla="*/ 150 h 302"/>
              <a:gd name="T74" fmla="*/ 360 w 380"/>
              <a:gd name="T75" fmla="*/ 176 h 302"/>
              <a:gd name="T76" fmla="*/ 336 w 380"/>
              <a:gd name="T77" fmla="*/ 218 h 302"/>
              <a:gd name="T78" fmla="*/ 350 w 380"/>
              <a:gd name="T79" fmla="*/ 274 h 302"/>
              <a:gd name="T80" fmla="*/ 230 w 380"/>
              <a:gd name="T81" fmla="*/ 144 h 302"/>
              <a:gd name="T82" fmla="*/ 248 w 380"/>
              <a:gd name="T83" fmla="*/ 156 h 302"/>
              <a:gd name="T84" fmla="*/ 248 w 380"/>
              <a:gd name="T85" fmla="*/ 170 h 302"/>
              <a:gd name="T86" fmla="*/ 230 w 380"/>
              <a:gd name="T87" fmla="*/ 182 h 302"/>
              <a:gd name="T88" fmla="*/ 216 w 380"/>
              <a:gd name="T89" fmla="*/ 176 h 302"/>
              <a:gd name="T90" fmla="*/ 212 w 380"/>
              <a:gd name="T91" fmla="*/ 162 h 302"/>
              <a:gd name="T92" fmla="*/ 222 w 380"/>
              <a:gd name="T93" fmla="*/ 146 h 302"/>
              <a:gd name="T94" fmla="*/ 168 w 380"/>
              <a:gd name="T95" fmla="*/ 144 h 302"/>
              <a:gd name="T96" fmla="*/ 180 w 380"/>
              <a:gd name="T97" fmla="*/ 150 h 302"/>
              <a:gd name="T98" fmla="*/ 186 w 380"/>
              <a:gd name="T99" fmla="*/ 162 h 302"/>
              <a:gd name="T100" fmla="*/ 174 w 380"/>
              <a:gd name="T101" fmla="*/ 180 h 302"/>
              <a:gd name="T102" fmla="*/ 160 w 380"/>
              <a:gd name="T103" fmla="*/ 180 h 302"/>
              <a:gd name="T104" fmla="*/ 148 w 380"/>
              <a:gd name="T105" fmla="*/ 162 h 302"/>
              <a:gd name="T106" fmla="*/ 154 w 380"/>
              <a:gd name="T107" fmla="*/ 150 h 302"/>
              <a:gd name="T108" fmla="*/ 168 w 380"/>
              <a:gd name="T109" fmla="*/ 144 h 302"/>
              <a:gd name="T110" fmla="*/ 306 w 380"/>
              <a:gd name="T111" fmla="*/ 146 h 302"/>
              <a:gd name="T112" fmla="*/ 318 w 380"/>
              <a:gd name="T113" fmla="*/ 162 h 302"/>
              <a:gd name="T114" fmla="*/ 312 w 380"/>
              <a:gd name="T115" fmla="*/ 176 h 302"/>
              <a:gd name="T116" fmla="*/ 300 w 380"/>
              <a:gd name="T117" fmla="*/ 182 h 302"/>
              <a:gd name="T118" fmla="*/ 282 w 380"/>
              <a:gd name="T119" fmla="*/ 170 h 302"/>
              <a:gd name="T120" fmla="*/ 282 w 380"/>
              <a:gd name="T121" fmla="*/ 156 h 302"/>
              <a:gd name="T122" fmla="*/ 300 w 380"/>
              <a:gd name="T123" fmla="*/ 144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0" h="302">
                <a:moveTo>
                  <a:pt x="380" y="296"/>
                </a:moveTo>
                <a:lnTo>
                  <a:pt x="352" y="228"/>
                </a:lnTo>
                <a:lnTo>
                  <a:pt x="352" y="228"/>
                </a:lnTo>
                <a:lnTo>
                  <a:pt x="364" y="212"/>
                </a:lnTo>
                <a:lnTo>
                  <a:pt x="372" y="196"/>
                </a:lnTo>
                <a:lnTo>
                  <a:pt x="378" y="178"/>
                </a:lnTo>
                <a:lnTo>
                  <a:pt x="380" y="160"/>
                </a:lnTo>
                <a:lnTo>
                  <a:pt x="380" y="160"/>
                </a:lnTo>
                <a:lnTo>
                  <a:pt x="378" y="140"/>
                </a:lnTo>
                <a:lnTo>
                  <a:pt x="372" y="122"/>
                </a:lnTo>
                <a:lnTo>
                  <a:pt x="362" y="106"/>
                </a:lnTo>
                <a:lnTo>
                  <a:pt x="348" y="90"/>
                </a:lnTo>
                <a:lnTo>
                  <a:pt x="332" y="76"/>
                </a:lnTo>
                <a:lnTo>
                  <a:pt x="314" y="64"/>
                </a:lnTo>
                <a:lnTo>
                  <a:pt x="292" y="56"/>
                </a:lnTo>
                <a:lnTo>
                  <a:pt x="270" y="48"/>
                </a:lnTo>
                <a:lnTo>
                  <a:pt x="270" y="48"/>
                </a:lnTo>
                <a:lnTo>
                  <a:pt x="258" y="38"/>
                </a:lnTo>
                <a:lnTo>
                  <a:pt x="246" y="30"/>
                </a:lnTo>
                <a:lnTo>
                  <a:pt x="232" y="20"/>
                </a:lnTo>
                <a:lnTo>
                  <a:pt x="218" y="14"/>
                </a:lnTo>
                <a:lnTo>
                  <a:pt x="202" y="8"/>
                </a:lnTo>
                <a:lnTo>
                  <a:pt x="184" y="4"/>
                </a:lnTo>
                <a:lnTo>
                  <a:pt x="168" y="2"/>
                </a:lnTo>
                <a:lnTo>
                  <a:pt x="148" y="0"/>
                </a:lnTo>
                <a:lnTo>
                  <a:pt x="148" y="0"/>
                </a:lnTo>
                <a:lnTo>
                  <a:pt x="120" y="4"/>
                </a:lnTo>
                <a:lnTo>
                  <a:pt x="92" y="10"/>
                </a:lnTo>
                <a:lnTo>
                  <a:pt x="66" y="20"/>
                </a:lnTo>
                <a:lnTo>
                  <a:pt x="44" y="34"/>
                </a:lnTo>
                <a:lnTo>
                  <a:pt x="26" y="50"/>
                </a:lnTo>
                <a:lnTo>
                  <a:pt x="18" y="60"/>
                </a:lnTo>
                <a:lnTo>
                  <a:pt x="12" y="70"/>
                </a:lnTo>
                <a:lnTo>
                  <a:pt x="8" y="80"/>
                </a:lnTo>
                <a:lnTo>
                  <a:pt x="4" y="92"/>
                </a:lnTo>
                <a:lnTo>
                  <a:pt x="2" y="102"/>
                </a:lnTo>
                <a:lnTo>
                  <a:pt x="0" y="114"/>
                </a:lnTo>
                <a:lnTo>
                  <a:pt x="0" y="114"/>
                </a:lnTo>
                <a:lnTo>
                  <a:pt x="2" y="132"/>
                </a:lnTo>
                <a:lnTo>
                  <a:pt x="8" y="150"/>
                </a:lnTo>
                <a:lnTo>
                  <a:pt x="18" y="166"/>
                </a:lnTo>
                <a:lnTo>
                  <a:pt x="30" y="182"/>
                </a:lnTo>
                <a:lnTo>
                  <a:pt x="32" y="184"/>
                </a:lnTo>
                <a:lnTo>
                  <a:pt x="8" y="242"/>
                </a:lnTo>
                <a:lnTo>
                  <a:pt x="8" y="242"/>
                </a:lnTo>
                <a:lnTo>
                  <a:pt x="8" y="246"/>
                </a:lnTo>
                <a:lnTo>
                  <a:pt x="8" y="248"/>
                </a:lnTo>
                <a:lnTo>
                  <a:pt x="8" y="248"/>
                </a:lnTo>
                <a:lnTo>
                  <a:pt x="12" y="248"/>
                </a:lnTo>
                <a:lnTo>
                  <a:pt x="12" y="248"/>
                </a:lnTo>
                <a:lnTo>
                  <a:pt x="12" y="248"/>
                </a:lnTo>
                <a:lnTo>
                  <a:pt x="102" y="220"/>
                </a:lnTo>
                <a:lnTo>
                  <a:pt x="104" y="222"/>
                </a:lnTo>
                <a:lnTo>
                  <a:pt x="104" y="222"/>
                </a:lnTo>
                <a:lnTo>
                  <a:pt x="114" y="232"/>
                </a:lnTo>
                <a:lnTo>
                  <a:pt x="128" y="244"/>
                </a:lnTo>
                <a:lnTo>
                  <a:pt x="142" y="252"/>
                </a:lnTo>
                <a:lnTo>
                  <a:pt x="158" y="260"/>
                </a:lnTo>
                <a:lnTo>
                  <a:pt x="174" y="268"/>
                </a:lnTo>
                <a:lnTo>
                  <a:pt x="192" y="272"/>
                </a:lnTo>
                <a:lnTo>
                  <a:pt x="210" y="274"/>
                </a:lnTo>
                <a:lnTo>
                  <a:pt x="230" y="276"/>
                </a:lnTo>
                <a:lnTo>
                  <a:pt x="230" y="276"/>
                </a:lnTo>
                <a:lnTo>
                  <a:pt x="252" y="274"/>
                </a:lnTo>
                <a:lnTo>
                  <a:pt x="274" y="272"/>
                </a:lnTo>
                <a:lnTo>
                  <a:pt x="376" y="302"/>
                </a:lnTo>
                <a:lnTo>
                  <a:pt x="376" y="302"/>
                </a:lnTo>
                <a:lnTo>
                  <a:pt x="376" y="302"/>
                </a:lnTo>
                <a:lnTo>
                  <a:pt x="376" y="302"/>
                </a:lnTo>
                <a:lnTo>
                  <a:pt x="380" y="300"/>
                </a:lnTo>
                <a:lnTo>
                  <a:pt x="380" y="300"/>
                </a:lnTo>
                <a:lnTo>
                  <a:pt x="380" y="296"/>
                </a:lnTo>
                <a:lnTo>
                  <a:pt x="380" y="296"/>
                </a:lnTo>
                <a:close/>
                <a:moveTo>
                  <a:pt x="278" y="254"/>
                </a:moveTo>
                <a:lnTo>
                  <a:pt x="274" y="252"/>
                </a:lnTo>
                <a:lnTo>
                  <a:pt x="270" y="252"/>
                </a:lnTo>
                <a:lnTo>
                  <a:pt x="270" y="252"/>
                </a:lnTo>
                <a:lnTo>
                  <a:pt x="250" y="256"/>
                </a:lnTo>
                <a:lnTo>
                  <a:pt x="230" y="258"/>
                </a:lnTo>
                <a:lnTo>
                  <a:pt x="230" y="258"/>
                </a:lnTo>
                <a:lnTo>
                  <a:pt x="204" y="256"/>
                </a:lnTo>
                <a:lnTo>
                  <a:pt x="180" y="250"/>
                </a:lnTo>
                <a:lnTo>
                  <a:pt x="158" y="240"/>
                </a:lnTo>
                <a:lnTo>
                  <a:pt x="138" y="228"/>
                </a:lnTo>
                <a:lnTo>
                  <a:pt x="122" y="214"/>
                </a:lnTo>
                <a:lnTo>
                  <a:pt x="110" y="198"/>
                </a:lnTo>
                <a:lnTo>
                  <a:pt x="106" y="190"/>
                </a:lnTo>
                <a:lnTo>
                  <a:pt x="102" y="180"/>
                </a:lnTo>
                <a:lnTo>
                  <a:pt x="100" y="170"/>
                </a:lnTo>
                <a:lnTo>
                  <a:pt x="100" y="160"/>
                </a:lnTo>
                <a:lnTo>
                  <a:pt x="100" y="160"/>
                </a:lnTo>
                <a:lnTo>
                  <a:pt x="100" y="150"/>
                </a:lnTo>
                <a:lnTo>
                  <a:pt x="102" y="140"/>
                </a:lnTo>
                <a:lnTo>
                  <a:pt x="106" y="132"/>
                </a:lnTo>
                <a:lnTo>
                  <a:pt x="110" y="122"/>
                </a:lnTo>
                <a:lnTo>
                  <a:pt x="122" y="106"/>
                </a:lnTo>
                <a:lnTo>
                  <a:pt x="138" y="92"/>
                </a:lnTo>
                <a:lnTo>
                  <a:pt x="158" y="80"/>
                </a:lnTo>
                <a:lnTo>
                  <a:pt x="180" y="70"/>
                </a:lnTo>
                <a:lnTo>
                  <a:pt x="204" y="64"/>
                </a:lnTo>
                <a:lnTo>
                  <a:pt x="230" y="62"/>
                </a:lnTo>
                <a:lnTo>
                  <a:pt x="230" y="62"/>
                </a:lnTo>
                <a:lnTo>
                  <a:pt x="256" y="64"/>
                </a:lnTo>
                <a:lnTo>
                  <a:pt x="282" y="70"/>
                </a:lnTo>
                <a:lnTo>
                  <a:pt x="304" y="80"/>
                </a:lnTo>
                <a:lnTo>
                  <a:pt x="324" y="92"/>
                </a:lnTo>
                <a:lnTo>
                  <a:pt x="340" y="106"/>
                </a:lnTo>
                <a:lnTo>
                  <a:pt x="352" y="122"/>
                </a:lnTo>
                <a:lnTo>
                  <a:pt x="356" y="132"/>
                </a:lnTo>
                <a:lnTo>
                  <a:pt x="358" y="140"/>
                </a:lnTo>
                <a:lnTo>
                  <a:pt x="360" y="150"/>
                </a:lnTo>
                <a:lnTo>
                  <a:pt x="362" y="160"/>
                </a:lnTo>
                <a:lnTo>
                  <a:pt x="362" y="160"/>
                </a:lnTo>
                <a:lnTo>
                  <a:pt x="360" y="176"/>
                </a:lnTo>
                <a:lnTo>
                  <a:pt x="354" y="190"/>
                </a:lnTo>
                <a:lnTo>
                  <a:pt x="348" y="204"/>
                </a:lnTo>
                <a:lnTo>
                  <a:pt x="336" y="218"/>
                </a:lnTo>
                <a:lnTo>
                  <a:pt x="330" y="224"/>
                </a:lnTo>
                <a:lnTo>
                  <a:pt x="334" y="234"/>
                </a:lnTo>
                <a:lnTo>
                  <a:pt x="350" y="274"/>
                </a:lnTo>
                <a:lnTo>
                  <a:pt x="278" y="254"/>
                </a:lnTo>
                <a:close/>
                <a:moveTo>
                  <a:pt x="230" y="144"/>
                </a:moveTo>
                <a:lnTo>
                  <a:pt x="230" y="144"/>
                </a:lnTo>
                <a:lnTo>
                  <a:pt x="238" y="146"/>
                </a:lnTo>
                <a:lnTo>
                  <a:pt x="244" y="150"/>
                </a:lnTo>
                <a:lnTo>
                  <a:pt x="248" y="156"/>
                </a:lnTo>
                <a:lnTo>
                  <a:pt x="248" y="162"/>
                </a:lnTo>
                <a:lnTo>
                  <a:pt x="248" y="162"/>
                </a:lnTo>
                <a:lnTo>
                  <a:pt x="248" y="170"/>
                </a:lnTo>
                <a:lnTo>
                  <a:pt x="244" y="176"/>
                </a:lnTo>
                <a:lnTo>
                  <a:pt x="238" y="180"/>
                </a:lnTo>
                <a:lnTo>
                  <a:pt x="230" y="182"/>
                </a:lnTo>
                <a:lnTo>
                  <a:pt x="230" y="182"/>
                </a:lnTo>
                <a:lnTo>
                  <a:pt x="222" y="180"/>
                </a:lnTo>
                <a:lnTo>
                  <a:pt x="216" y="176"/>
                </a:lnTo>
                <a:lnTo>
                  <a:pt x="212" y="170"/>
                </a:lnTo>
                <a:lnTo>
                  <a:pt x="212" y="162"/>
                </a:lnTo>
                <a:lnTo>
                  <a:pt x="212" y="162"/>
                </a:lnTo>
                <a:lnTo>
                  <a:pt x="212" y="156"/>
                </a:lnTo>
                <a:lnTo>
                  <a:pt x="216" y="150"/>
                </a:lnTo>
                <a:lnTo>
                  <a:pt x="222" y="146"/>
                </a:lnTo>
                <a:lnTo>
                  <a:pt x="230" y="144"/>
                </a:lnTo>
                <a:lnTo>
                  <a:pt x="230" y="144"/>
                </a:lnTo>
                <a:close/>
                <a:moveTo>
                  <a:pt x="168" y="144"/>
                </a:moveTo>
                <a:lnTo>
                  <a:pt x="168" y="144"/>
                </a:lnTo>
                <a:lnTo>
                  <a:pt x="174" y="146"/>
                </a:lnTo>
                <a:lnTo>
                  <a:pt x="180" y="150"/>
                </a:lnTo>
                <a:lnTo>
                  <a:pt x="184" y="156"/>
                </a:lnTo>
                <a:lnTo>
                  <a:pt x="186" y="162"/>
                </a:lnTo>
                <a:lnTo>
                  <a:pt x="186" y="162"/>
                </a:lnTo>
                <a:lnTo>
                  <a:pt x="184" y="170"/>
                </a:lnTo>
                <a:lnTo>
                  <a:pt x="180" y="176"/>
                </a:lnTo>
                <a:lnTo>
                  <a:pt x="174" y="180"/>
                </a:lnTo>
                <a:lnTo>
                  <a:pt x="168" y="182"/>
                </a:lnTo>
                <a:lnTo>
                  <a:pt x="168" y="182"/>
                </a:lnTo>
                <a:lnTo>
                  <a:pt x="160" y="180"/>
                </a:lnTo>
                <a:lnTo>
                  <a:pt x="154" y="176"/>
                </a:lnTo>
                <a:lnTo>
                  <a:pt x="150" y="170"/>
                </a:lnTo>
                <a:lnTo>
                  <a:pt x="148" y="162"/>
                </a:lnTo>
                <a:lnTo>
                  <a:pt x="148" y="162"/>
                </a:lnTo>
                <a:lnTo>
                  <a:pt x="150" y="156"/>
                </a:lnTo>
                <a:lnTo>
                  <a:pt x="154" y="150"/>
                </a:lnTo>
                <a:lnTo>
                  <a:pt x="160" y="146"/>
                </a:lnTo>
                <a:lnTo>
                  <a:pt x="168" y="144"/>
                </a:lnTo>
                <a:lnTo>
                  <a:pt x="168" y="144"/>
                </a:lnTo>
                <a:close/>
                <a:moveTo>
                  <a:pt x="300" y="144"/>
                </a:moveTo>
                <a:lnTo>
                  <a:pt x="300" y="144"/>
                </a:lnTo>
                <a:lnTo>
                  <a:pt x="306" y="146"/>
                </a:lnTo>
                <a:lnTo>
                  <a:pt x="312" y="150"/>
                </a:lnTo>
                <a:lnTo>
                  <a:pt x="316" y="156"/>
                </a:lnTo>
                <a:lnTo>
                  <a:pt x="318" y="162"/>
                </a:lnTo>
                <a:lnTo>
                  <a:pt x="318" y="162"/>
                </a:lnTo>
                <a:lnTo>
                  <a:pt x="316" y="170"/>
                </a:lnTo>
                <a:lnTo>
                  <a:pt x="312" y="176"/>
                </a:lnTo>
                <a:lnTo>
                  <a:pt x="306" y="180"/>
                </a:lnTo>
                <a:lnTo>
                  <a:pt x="300" y="182"/>
                </a:lnTo>
                <a:lnTo>
                  <a:pt x="300" y="182"/>
                </a:lnTo>
                <a:lnTo>
                  <a:pt x="292" y="180"/>
                </a:lnTo>
                <a:lnTo>
                  <a:pt x="286" y="176"/>
                </a:lnTo>
                <a:lnTo>
                  <a:pt x="282" y="170"/>
                </a:lnTo>
                <a:lnTo>
                  <a:pt x="280" y="162"/>
                </a:lnTo>
                <a:lnTo>
                  <a:pt x="280" y="162"/>
                </a:lnTo>
                <a:lnTo>
                  <a:pt x="282" y="156"/>
                </a:lnTo>
                <a:lnTo>
                  <a:pt x="286" y="150"/>
                </a:lnTo>
                <a:lnTo>
                  <a:pt x="292" y="146"/>
                </a:lnTo>
                <a:lnTo>
                  <a:pt x="300" y="144"/>
                </a:lnTo>
                <a:lnTo>
                  <a:pt x="300" y="144"/>
                </a:lnTo>
                <a:close/>
              </a:path>
            </a:pathLst>
          </a:custGeom>
          <a:solidFill>
            <a:schemeClr val="accent2">
              <a:lumMod val="75000"/>
            </a:schemeClr>
          </a:solidFill>
          <a:ln>
            <a:solidFill>
              <a:schemeClr val="bg1"/>
            </a:solidFill>
          </a:ln>
        </p:spPr>
        <p:txBody>
          <a:bodyPr wrap="square" lIns="68580" tIns="34290" rIns="68580" bIns="34290" anchor="ctr">
            <a:normAutofit/>
          </a:bodyPr>
          <a:p>
            <a:pPr algn="ctr" fontAlgn="base"/>
            <a:endParaRPr sz="1350" strike="noStrike" noProof="1" dirty="0"/>
          </a:p>
        </p:txBody>
      </p:sp>
    </p:spTree>
    <p:custDataLst>
      <p:tags r:id="rId12"/>
    </p:custDataLst>
  </p:cSld>
  <p:clrMapOvr>
    <a:masterClrMapping/>
  </p:clrMapOvr>
  <p:transition>
    <p:dissolve/>
  </p:transition>
  <p:timing>
    <p:tnLst>
      <p:par>
        <p:cTn id="1" dur="indefinite" restart="never" nodeType="tmRoot"/>
      </p:par>
    </p:tnLst>
    <p:bldLst>
      <p:bldP spid="38922" grpId="1"/>
      <p:bldP spid="38925" grpId="1"/>
      <p:bldP spid="38924" grpId="1"/>
      <p:bldP spid="38926"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0" y="1321435"/>
            <a:ext cx="9130030" cy="491109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95234" name="图片 5" descr="C:/Users/1V994W2/PycharmProjects/PPT_Background_Generation/pic_temp/0_pic_quater_left_up.png"/>
          <p:cNvPicPr/>
          <p:nvPr>
            <p:custDataLst>
              <p:tags r:id="rId2"/>
            </p:custDataLst>
          </p:nvPr>
        </p:nvPicPr>
        <p:blipFill>
          <a:blip r:embed="rId3" r:link="rId4"/>
          <a:stretch>
            <a:fillRect/>
          </a:stretch>
        </p:blipFill>
        <p:spPr>
          <a:xfrm>
            <a:off x="7866063" y="5505450"/>
            <a:ext cx="1214437" cy="1152525"/>
          </a:xfrm>
          <a:prstGeom prst="rect">
            <a:avLst/>
          </a:prstGeom>
          <a:noFill/>
          <a:ln w="9525">
            <a:noFill/>
          </a:ln>
        </p:spPr>
      </p:pic>
      <p:pic>
        <p:nvPicPr>
          <p:cNvPr id="95235" name="图片 6" descr="C:/Users/1V994W2/PycharmProjects/PPT_Background_Generation/pic_temp/1_pic_quater_right_up.png"/>
          <p:cNvPicPr/>
          <p:nvPr>
            <p:custDataLst>
              <p:tags r:id="rId5"/>
            </p:custDataLst>
          </p:nvPr>
        </p:nvPicPr>
        <p:blipFill>
          <a:blip r:embed="rId6" r:link="rId4"/>
          <a:stretch>
            <a:fillRect/>
          </a:stretch>
        </p:blipFill>
        <p:spPr>
          <a:xfrm>
            <a:off x="0" y="5507038"/>
            <a:ext cx="1214438" cy="1030287"/>
          </a:xfrm>
          <a:prstGeom prst="rect">
            <a:avLst/>
          </a:prstGeom>
          <a:noFill/>
          <a:ln w="9525">
            <a:noFill/>
          </a:ln>
        </p:spPr>
      </p:pic>
      <p:sp>
        <p:nvSpPr>
          <p:cNvPr id="95236" name="文本框 2"/>
          <p:cNvSpPr txBox="1"/>
          <p:nvPr>
            <p:custDataLst>
              <p:tags r:id="rId7"/>
            </p:custDataLst>
          </p:nvPr>
        </p:nvSpPr>
        <p:spPr>
          <a:xfrm>
            <a:off x="0" y="525463"/>
            <a:ext cx="5981700" cy="661987"/>
          </a:xfrm>
          <a:prstGeom prst="rect">
            <a:avLst/>
          </a:prstGeom>
          <a:solidFill>
            <a:schemeClr val="accent2"/>
          </a:solidFill>
          <a:ln w="9525">
            <a:noFill/>
          </a:ln>
        </p:spPr>
        <p:txBody>
          <a:bodyPr wrap="square" lIns="67627" tIns="35242" rIns="67627" bIns="35242" anchor="t" anchorCtr="0"/>
          <a:p>
            <a:pPr>
              <a:lnSpc>
                <a:spcPct val="130000"/>
              </a:lnSpc>
            </a:pPr>
            <a:r>
              <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rPr>
              <a:t>第一类医疗器械备案依据</a:t>
            </a:r>
            <a:endParaRPr lang="zh-CN" altLang="en-GB" sz="2400" b="1" dirty="0">
              <a:solidFill>
                <a:schemeClr val="bg2"/>
              </a:solidFill>
              <a:latin typeface="Arial" panose="020B0604020202020204" pitchFamily="34" charset="0"/>
              <a:ea typeface="微软雅黑" panose="020B0503020204020204" charset="-122"/>
              <a:sym typeface="Arial" panose="020B0604020202020204" pitchFamily="34" charset="0"/>
            </a:endParaRPr>
          </a:p>
        </p:txBody>
      </p:sp>
      <p:sp>
        <p:nvSpPr>
          <p:cNvPr id="38925" name="文本框 17"/>
          <p:cNvSpPr txBox="1"/>
          <p:nvPr/>
        </p:nvSpPr>
        <p:spPr>
          <a:xfrm>
            <a:off x="396240" y="1690370"/>
            <a:ext cx="3895090" cy="3815080"/>
          </a:xfrm>
          <a:prstGeom prst="rect">
            <a:avLst/>
          </a:prstGeom>
          <a:noFill/>
          <a:ln w="9525">
            <a:noFill/>
          </a:ln>
        </p:spPr>
        <p:txBody>
          <a:bodyPr wrap="square" anchor="t" anchorCtr="0">
            <a:spAutoFit/>
          </a:bodyPr>
          <a:p>
            <a:pPr marL="285750" indent="-285750">
              <a:buFont typeface="Wingdings" panose="05000000000000000000" charset="0"/>
              <a:buChar char="u"/>
            </a:pPr>
            <a:r>
              <a:rPr sz="1600">
                <a:sym typeface="+mn-ea"/>
              </a:rPr>
              <a:t>第十条  放宽对市场主体住所（经营场所）权属证明的限制。</a:t>
            </a:r>
            <a:endParaRPr sz="1600">
              <a:sym typeface="+mn-ea"/>
            </a:endParaRPr>
          </a:p>
          <a:p>
            <a:pPr>
              <a:buFont typeface="Wingdings" panose="05000000000000000000" charset="0"/>
            </a:pPr>
            <a:r>
              <a:rPr lang="en-US" sz="1600">
                <a:sym typeface="+mn-ea"/>
              </a:rPr>
              <a:t>    </a:t>
            </a:r>
            <a:r>
              <a:rPr sz="1600">
                <a:sym typeface="+mn-ea"/>
              </a:rPr>
              <a:t>（一）属于自有房产的，提交不动产权属证书复印件或电子证照；</a:t>
            </a:r>
            <a:endParaRPr sz="1600">
              <a:sym typeface="+mn-ea"/>
            </a:endParaRPr>
          </a:p>
          <a:p>
            <a:pPr>
              <a:buFont typeface="Wingdings" panose="05000000000000000000" charset="0"/>
            </a:pPr>
            <a:r>
              <a:rPr lang="en-US" sz="1600">
                <a:sym typeface="+mn-ea"/>
              </a:rPr>
              <a:t>    </a:t>
            </a:r>
            <a:r>
              <a:rPr sz="1600">
                <a:sym typeface="+mn-ea"/>
              </a:rPr>
              <a:t>（二）属于自有房产但未取得不动产权属证书的，提交县市区人民政府房产管理部门、乡镇人民政府（街道办事处）、各类经济功能区管委会（如经济技术开发区、工业园区、科技园区管委会）等机构出具的场所证明，场所证明内容须包含场所的具体地址、权属主体；</a:t>
            </a:r>
            <a:endParaRPr sz="1600">
              <a:sym typeface="+mn-ea"/>
            </a:endParaRPr>
          </a:p>
          <a:p>
            <a:pPr>
              <a:buFont typeface="Wingdings" panose="05000000000000000000" charset="0"/>
            </a:pPr>
            <a:r>
              <a:rPr sz="1600">
                <a:sym typeface="+mn-ea"/>
              </a:rPr>
              <a:t> </a:t>
            </a:r>
            <a:r>
              <a:rPr lang="en-US" sz="1600">
                <a:sym typeface="+mn-ea"/>
              </a:rPr>
              <a:t>   </a:t>
            </a:r>
            <a:r>
              <a:rPr sz="1600">
                <a:sym typeface="+mn-ea"/>
              </a:rPr>
              <a:t>（三）购买的商品房未取得房屋产权证明的，提交购房合同复印件及建筑工程竣工验收合格证明材料复印件。</a:t>
            </a:r>
            <a:r>
              <a:rPr lang="en-US" sz="1600">
                <a:sym typeface="+mn-ea"/>
              </a:rPr>
              <a:t>        </a:t>
            </a:r>
            <a:endParaRPr lang="en-US" sz="1600">
              <a:sym typeface="+mn-ea"/>
            </a:endParaRPr>
          </a:p>
          <a:p>
            <a:pPr>
              <a:buFont typeface="Wingdings" panose="05000000000000000000" charset="0"/>
            </a:pPr>
            <a:r>
              <a:rPr lang="en-US" sz="1600">
                <a:sym typeface="+mn-ea"/>
              </a:rPr>
              <a:t>                        </a:t>
            </a:r>
            <a:r>
              <a:rPr lang="en-US" sz="1600" b="1">
                <a:sym typeface="+mn-ea"/>
              </a:rPr>
              <a:t> </a:t>
            </a:r>
            <a:r>
              <a:rPr lang="zh-CN" altLang="en-US" sz="1600" b="1">
                <a:sym typeface="+mn-ea"/>
              </a:rPr>
              <a:t>(湘市监发〔2022〕1 号)</a:t>
            </a:r>
            <a:r>
              <a:rPr lang="en-US" sz="1800" b="1">
                <a:sym typeface="+mn-ea"/>
              </a:rPr>
              <a:t>   </a:t>
            </a:r>
            <a:r>
              <a:rPr lang="en-US" sz="1800">
                <a:sym typeface="+mn-ea"/>
              </a:rPr>
              <a:t>                                                </a:t>
            </a:r>
            <a:endParaRPr lang="zh-CN" altLang="en-US" sz="1800" b="1">
              <a:latin typeface="Arial" panose="020B0604020202020204" pitchFamily="34" charset="0"/>
              <a:ea typeface="宋体" panose="02010600030101010101" pitchFamily="2" charset="-122"/>
            </a:endParaRPr>
          </a:p>
        </p:txBody>
      </p:sp>
      <p:pic>
        <p:nvPicPr>
          <p:cNvPr id="95247" name="图片 19" descr="C:/Users/1V994W2/PycharmProjects/PPT_Background_Generation/pic_temp/1_pic_quater_right_up.png"/>
          <p:cNvPicPr/>
          <p:nvPr>
            <p:custDataLst>
              <p:tags r:id="rId8"/>
            </p:custDataLst>
          </p:nvPr>
        </p:nvPicPr>
        <p:blipFill>
          <a:blip r:embed="rId6" r:link="rId4"/>
          <a:stretch>
            <a:fillRect/>
          </a:stretch>
        </p:blipFill>
        <p:spPr>
          <a:xfrm>
            <a:off x="7715250" y="0"/>
            <a:ext cx="1851025" cy="1803400"/>
          </a:xfrm>
          <a:prstGeom prst="rect">
            <a:avLst/>
          </a:prstGeom>
          <a:noFill/>
          <a:ln w="9525">
            <a:noFill/>
          </a:ln>
        </p:spPr>
      </p:pic>
      <p:pic>
        <p:nvPicPr>
          <p:cNvPr id="95248" name="图片 20" descr="C:/Users/1V994W2/PycharmProjects/PPT_Background_Generation/pic_temp/1_pic_quater_right_up.png"/>
          <p:cNvPicPr/>
          <p:nvPr>
            <p:custDataLst>
              <p:tags r:id="rId9"/>
            </p:custDataLst>
          </p:nvPr>
        </p:nvPicPr>
        <p:blipFill>
          <a:blip r:embed="rId6" r:link="rId4"/>
          <a:stretch>
            <a:fillRect/>
          </a:stretch>
        </p:blipFill>
        <p:spPr>
          <a:xfrm rot="2040000">
            <a:off x="6440488" y="101600"/>
            <a:ext cx="1849437" cy="1803400"/>
          </a:xfrm>
          <a:prstGeom prst="rect">
            <a:avLst/>
          </a:prstGeom>
          <a:noFill/>
          <a:ln w="9525">
            <a:noFill/>
          </a:ln>
        </p:spPr>
      </p:pic>
      <p:pic>
        <p:nvPicPr>
          <p:cNvPr id="95249" name="图片 21" descr="C:/Users/1V994W2/PycharmProjects/PPT_Background_Generation/pic_temp/1_pic_quater_right_up.png"/>
          <p:cNvPicPr/>
          <p:nvPr>
            <p:custDataLst>
              <p:tags r:id="rId10"/>
            </p:custDataLst>
          </p:nvPr>
        </p:nvPicPr>
        <p:blipFill>
          <a:blip r:embed="rId6" r:link="rId4"/>
          <a:stretch>
            <a:fillRect/>
          </a:stretch>
        </p:blipFill>
        <p:spPr>
          <a:xfrm rot="2580000">
            <a:off x="5199063" y="504825"/>
            <a:ext cx="1874837" cy="1803400"/>
          </a:xfrm>
          <a:prstGeom prst="rect">
            <a:avLst/>
          </a:prstGeom>
          <a:noFill/>
          <a:ln w="9525">
            <a:noFill/>
          </a:ln>
        </p:spPr>
      </p:pic>
      <p:sp>
        <p:nvSpPr>
          <p:cNvPr id="37" name="任意多边形 36"/>
          <p:cNvSpPr/>
          <p:nvPr>
            <p:custDataLst>
              <p:tags r:id="rId11"/>
            </p:custDataLst>
          </p:nvPr>
        </p:nvSpPr>
        <p:spPr bwMode="auto">
          <a:xfrm>
            <a:off x="4954588" y="692150"/>
            <a:ext cx="527050" cy="419100"/>
          </a:xfrm>
          <a:custGeom>
            <a:avLst/>
            <a:gdLst>
              <a:gd name="T0" fmla="*/ 352 w 380"/>
              <a:gd name="T1" fmla="*/ 228 h 302"/>
              <a:gd name="T2" fmla="*/ 378 w 380"/>
              <a:gd name="T3" fmla="*/ 178 h 302"/>
              <a:gd name="T4" fmla="*/ 378 w 380"/>
              <a:gd name="T5" fmla="*/ 140 h 302"/>
              <a:gd name="T6" fmla="*/ 348 w 380"/>
              <a:gd name="T7" fmla="*/ 90 h 302"/>
              <a:gd name="T8" fmla="*/ 292 w 380"/>
              <a:gd name="T9" fmla="*/ 56 h 302"/>
              <a:gd name="T10" fmla="*/ 258 w 380"/>
              <a:gd name="T11" fmla="*/ 38 h 302"/>
              <a:gd name="T12" fmla="*/ 218 w 380"/>
              <a:gd name="T13" fmla="*/ 14 h 302"/>
              <a:gd name="T14" fmla="*/ 168 w 380"/>
              <a:gd name="T15" fmla="*/ 2 h 302"/>
              <a:gd name="T16" fmla="*/ 120 w 380"/>
              <a:gd name="T17" fmla="*/ 4 h 302"/>
              <a:gd name="T18" fmla="*/ 44 w 380"/>
              <a:gd name="T19" fmla="*/ 34 h 302"/>
              <a:gd name="T20" fmla="*/ 12 w 380"/>
              <a:gd name="T21" fmla="*/ 70 h 302"/>
              <a:gd name="T22" fmla="*/ 2 w 380"/>
              <a:gd name="T23" fmla="*/ 102 h 302"/>
              <a:gd name="T24" fmla="*/ 2 w 380"/>
              <a:gd name="T25" fmla="*/ 132 h 302"/>
              <a:gd name="T26" fmla="*/ 30 w 380"/>
              <a:gd name="T27" fmla="*/ 182 h 302"/>
              <a:gd name="T28" fmla="*/ 8 w 380"/>
              <a:gd name="T29" fmla="*/ 242 h 302"/>
              <a:gd name="T30" fmla="*/ 8 w 380"/>
              <a:gd name="T31" fmla="*/ 248 h 302"/>
              <a:gd name="T32" fmla="*/ 12 w 380"/>
              <a:gd name="T33" fmla="*/ 248 h 302"/>
              <a:gd name="T34" fmla="*/ 104 w 380"/>
              <a:gd name="T35" fmla="*/ 222 h 302"/>
              <a:gd name="T36" fmla="*/ 142 w 380"/>
              <a:gd name="T37" fmla="*/ 252 h 302"/>
              <a:gd name="T38" fmla="*/ 192 w 380"/>
              <a:gd name="T39" fmla="*/ 272 h 302"/>
              <a:gd name="T40" fmla="*/ 230 w 380"/>
              <a:gd name="T41" fmla="*/ 276 h 302"/>
              <a:gd name="T42" fmla="*/ 376 w 380"/>
              <a:gd name="T43" fmla="*/ 302 h 302"/>
              <a:gd name="T44" fmla="*/ 376 w 380"/>
              <a:gd name="T45" fmla="*/ 302 h 302"/>
              <a:gd name="T46" fmla="*/ 380 w 380"/>
              <a:gd name="T47" fmla="*/ 296 h 302"/>
              <a:gd name="T48" fmla="*/ 274 w 380"/>
              <a:gd name="T49" fmla="*/ 252 h 302"/>
              <a:gd name="T50" fmla="*/ 250 w 380"/>
              <a:gd name="T51" fmla="*/ 256 h 302"/>
              <a:gd name="T52" fmla="*/ 204 w 380"/>
              <a:gd name="T53" fmla="*/ 256 h 302"/>
              <a:gd name="T54" fmla="*/ 138 w 380"/>
              <a:gd name="T55" fmla="*/ 228 h 302"/>
              <a:gd name="T56" fmla="*/ 106 w 380"/>
              <a:gd name="T57" fmla="*/ 190 h 302"/>
              <a:gd name="T58" fmla="*/ 100 w 380"/>
              <a:gd name="T59" fmla="*/ 160 h 302"/>
              <a:gd name="T60" fmla="*/ 102 w 380"/>
              <a:gd name="T61" fmla="*/ 140 h 302"/>
              <a:gd name="T62" fmla="*/ 122 w 380"/>
              <a:gd name="T63" fmla="*/ 106 h 302"/>
              <a:gd name="T64" fmla="*/ 180 w 380"/>
              <a:gd name="T65" fmla="*/ 70 h 302"/>
              <a:gd name="T66" fmla="*/ 230 w 380"/>
              <a:gd name="T67" fmla="*/ 62 h 302"/>
              <a:gd name="T68" fmla="*/ 304 w 380"/>
              <a:gd name="T69" fmla="*/ 80 h 302"/>
              <a:gd name="T70" fmla="*/ 352 w 380"/>
              <a:gd name="T71" fmla="*/ 122 h 302"/>
              <a:gd name="T72" fmla="*/ 360 w 380"/>
              <a:gd name="T73" fmla="*/ 150 h 302"/>
              <a:gd name="T74" fmla="*/ 360 w 380"/>
              <a:gd name="T75" fmla="*/ 176 h 302"/>
              <a:gd name="T76" fmla="*/ 336 w 380"/>
              <a:gd name="T77" fmla="*/ 218 h 302"/>
              <a:gd name="T78" fmla="*/ 350 w 380"/>
              <a:gd name="T79" fmla="*/ 274 h 302"/>
              <a:gd name="T80" fmla="*/ 230 w 380"/>
              <a:gd name="T81" fmla="*/ 144 h 302"/>
              <a:gd name="T82" fmla="*/ 248 w 380"/>
              <a:gd name="T83" fmla="*/ 156 h 302"/>
              <a:gd name="T84" fmla="*/ 248 w 380"/>
              <a:gd name="T85" fmla="*/ 170 h 302"/>
              <a:gd name="T86" fmla="*/ 230 w 380"/>
              <a:gd name="T87" fmla="*/ 182 h 302"/>
              <a:gd name="T88" fmla="*/ 216 w 380"/>
              <a:gd name="T89" fmla="*/ 176 h 302"/>
              <a:gd name="T90" fmla="*/ 212 w 380"/>
              <a:gd name="T91" fmla="*/ 162 h 302"/>
              <a:gd name="T92" fmla="*/ 222 w 380"/>
              <a:gd name="T93" fmla="*/ 146 h 302"/>
              <a:gd name="T94" fmla="*/ 168 w 380"/>
              <a:gd name="T95" fmla="*/ 144 h 302"/>
              <a:gd name="T96" fmla="*/ 180 w 380"/>
              <a:gd name="T97" fmla="*/ 150 h 302"/>
              <a:gd name="T98" fmla="*/ 186 w 380"/>
              <a:gd name="T99" fmla="*/ 162 h 302"/>
              <a:gd name="T100" fmla="*/ 174 w 380"/>
              <a:gd name="T101" fmla="*/ 180 h 302"/>
              <a:gd name="T102" fmla="*/ 160 w 380"/>
              <a:gd name="T103" fmla="*/ 180 h 302"/>
              <a:gd name="T104" fmla="*/ 148 w 380"/>
              <a:gd name="T105" fmla="*/ 162 h 302"/>
              <a:gd name="T106" fmla="*/ 154 w 380"/>
              <a:gd name="T107" fmla="*/ 150 h 302"/>
              <a:gd name="T108" fmla="*/ 168 w 380"/>
              <a:gd name="T109" fmla="*/ 144 h 302"/>
              <a:gd name="T110" fmla="*/ 306 w 380"/>
              <a:gd name="T111" fmla="*/ 146 h 302"/>
              <a:gd name="T112" fmla="*/ 318 w 380"/>
              <a:gd name="T113" fmla="*/ 162 h 302"/>
              <a:gd name="T114" fmla="*/ 312 w 380"/>
              <a:gd name="T115" fmla="*/ 176 h 302"/>
              <a:gd name="T116" fmla="*/ 300 w 380"/>
              <a:gd name="T117" fmla="*/ 182 h 302"/>
              <a:gd name="T118" fmla="*/ 282 w 380"/>
              <a:gd name="T119" fmla="*/ 170 h 302"/>
              <a:gd name="T120" fmla="*/ 282 w 380"/>
              <a:gd name="T121" fmla="*/ 156 h 302"/>
              <a:gd name="T122" fmla="*/ 300 w 380"/>
              <a:gd name="T123" fmla="*/ 144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0" h="302">
                <a:moveTo>
                  <a:pt x="380" y="296"/>
                </a:moveTo>
                <a:lnTo>
                  <a:pt x="352" y="228"/>
                </a:lnTo>
                <a:lnTo>
                  <a:pt x="352" y="228"/>
                </a:lnTo>
                <a:lnTo>
                  <a:pt x="364" y="212"/>
                </a:lnTo>
                <a:lnTo>
                  <a:pt x="372" y="196"/>
                </a:lnTo>
                <a:lnTo>
                  <a:pt x="378" y="178"/>
                </a:lnTo>
                <a:lnTo>
                  <a:pt x="380" y="160"/>
                </a:lnTo>
                <a:lnTo>
                  <a:pt x="380" y="160"/>
                </a:lnTo>
                <a:lnTo>
                  <a:pt x="378" y="140"/>
                </a:lnTo>
                <a:lnTo>
                  <a:pt x="372" y="122"/>
                </a:lnTo>
                <a:lnTo>
                  <a:pt x="362" y="106"/>
                </a:lnTo>
                <a:lnTo>
                  <a:pt x="348" y="90"/>
                </a:lnTo>
                <a:lnTo>
                  <a:pt x="332" y="76"/>
                </a:lnTo>
                <a:lnTo>
                  <a:pt x="314" y="64"/>
                </a:lnTo>
                <a:lnTo>
                  <a:pt x="292" y="56"/>
                </a:lnTo>
                <a:lnTo>
                  <a:pt x="270" y="48"/>
                </a:lnTo>
                <a:lnTo>
                  <a:pt x="270" y="48"/>
                </a:lnTo>
                <a:lnTo>
                  <a:pt x="258" y="38"/>
                </a:lnTo>
                <a:lnTo>
                  <a:pt x="246" y="30"/>
                </a:lnTo>
                <a:lnTo>
                  <a:pt x="232" y="20"/>
                </a:lnTo>
                <a:lnTo>
                  <a:pt x="218" y="14"/>
                </a:lnTo>
                <a:lnTo>
                  <a:pt x="202" y="8"/>
                </a:lnTo>
                <a:lnTo>
                  <a:pt x="184" y="4"/>
                </a:lnTo>
                <a:lnTo>
                  <a:pt x="168" y="2"/>
                </a:lnTo>
                <a:lnTo>
                  <a:pt x="148" y="0"/>
                </a:lnTo>
                <a:lnTo>
                  <a:pt x="148" y="0"/>
                </a:lnTo>
                <a:lnTo>
                  <a:pt x="120" y="4"/>
                </a:lnTo>
                <a:lnTo>
                  <a:pt x="92" y="10"/>
                </a:lnTo>
                <a:lnTo>
                  <a:pt x="66" y="20"/>
                </a:lnTo>
                <a:lnTo>
                  <a:pt x="44" y="34"/>
                </a:lnTo>
                <a:lnTo>
                  <a:pt x="26" y="50"/>
                </a:lnTo>
                <a:lnTo>
                  <a:pt x="18" y="60"/>
                </a:lnTo>
                <a:lnTo>
                  <a:pt x="12" y="70"/>
                </a:lnTo>
                <a:lnTo>
                  <a:pt x="8" y="80"/>
                </a:lnTo>
                <a:lnTo>
                  <a:pt x="4" y="92"/>
                </a:lnTo>
                <a:lnTo>
                  <a:pt x="2" y="102"/>
                </a:lnTo>
                <a:lnTo>
                  <a:pt x="0" y="114"/>
                </a:lnTo>
                <a:lnTo>
                  <a:pt x="0" y="114"/>
                </a:lnTo>
                <a:lnTo>
                  <a:pt x="2" y="132"/>
                </a:lnTo>
                <a:lnTo>
                  <a:pt x="8" y="150"/>
                </a:lnTo>
                <a:lnTo>
                  <a:pt x="18" y="166"/>
                </a:lnTo>
                <a:lnTo>
                  <a:pt x="30" y="182"/>
                </a:lnTo>
                <a:lnTo>
                  <a:pt x="32" y="184"/>
                </a:lnTo>
                <a:lnTo>
                  <a:pt x="8" y="242"/>
                </a:lnTo>
                <a:lnTo>
                  <a:pt x="8" y="242"/>
                </a:lnTo>
                <a:lnTo>
                  <a:pt x="8" y="246"/>
                </a:lnTo>
                <a:lnTo>
                  <a:pt x="8" y="248"/>
                </a:lnTo>
                <a:lnTo>
                  <a:pt x="8" y="248"/>
                </a:lnTo>
                <a:lnTo>
                  <a:pt x="12" y="248"/>
                </a:lnTo>
                <a:lnTo>
                  <a:pt x="12" y="248"/>
                </a:lnTo>
                <a:lnTo>
                  <a:pt x="12" y="248"/>
                </a:lnTo>
                <a:lnTo>
                  <a:pt x="102" y="220"/>
                </a:lnTo>
                <a:lnTo>
                  <a:pt x="104" y="222"/>
                </a:lnTo>
                <a:lnTo>
                  <a:pt x="104" y="222"/>
                </a:lnTo>
                <a:lnTo>
                  <a:pt x="114" y="232"/>
                </a:lnTo>
                <a:lnTo>
                  <a:pt x="128" y="244"/>
                </a:lnTo>
                <a:lnTo>
                  <a:pt x="142" y="252"/>
                </a:lnTo>
                <a:lnTo>
                  <a:pt x="158" y="260"/>
                </a:lnTo>
                <a:lnTo>
                  <a:pt x="174" y="268"/>
                </a:lnTo>
                <a:lnTo>
                  <a:pt x="192" y="272"/>
                </a:lnTo>
                <a:lnTo>
                  <a:pt x="210" y="274"/>
                </a:lnTo>
                <a:lnTo>
                  <a:pt x="230" y="276"/>
                </a:lnTo>
                <a:lnTo>
                  <a:pt x="230" y="276"/>
                </a:lnTo>
                <a:lnTo>
                  <a:pt x="252" y="274"/>
                </a:lnTo>
                <a:lnTo>
                  <a:pt x="274" y="272"/>
                </a:lnTo>
                <a:lnTo>
                  <a:pt x="376" y="302"/>
                </a:lnTo>
                <a:lnTo>
                  <a:pt x="376" y="302"/>
                </a:lnTo>
                <a:lnTo>
                  <a:pt x="376" y="302"/>
                </a:lnTo>
                <a:lnTo>
                  <a:pt x="376" y="302"/>
                </a:lnTo>
                <a:lnTo>
                  <a:pt x="380" y="300"/>
                </a:lnTo>
                <a:lnTo>
                  <a:pt x="380" y="300"/>
                </a:lnTo>
                <a:lnTo>
                  <a:pt x="380" y="296"/>
                </a:lnTo>
                <a:lnTo>
                  <a:pt x="380" y="296"/>
                </a:lnTo>
                <a:close/>
                <a:moveTo>
                  <a:pt x="278" y="254"/>
                </a:moveTo>
                <a:lnTo>
                  <a:pt x="274" y="252"/>
                </a:lnTo>
                <a:lnTo>
                  <a:pt x="270" y="252"/>
                </a:lnTo>
                <a:lnTo>
                  <a:pt x="270" y="252"/>
                </a:lnTo>
                <a:lnTo>
                  <a:pt x="250" y="256"/>
                </a:lnTo>
                <a:lnTo>
                  <a:pt x="230" y="258"/>
                </a:lnTo>
                <a:lnTo>
                  <a:pt x="230" y="258"/>
                </a:lnTo>
                <a:lnTo>
                  <a:pt x="204" y="256"/>
                </a:lnTo>
                <a:lnTo>
                  <a:pt x="180" y="250"/>
                </a:lnTo>
                <a:lnTo>
                  <a:pt x="158" y="240"/>
                </a:lnTo>
                <a:lnTo>
                  <a:pt x="138" y="228"/>
                </a:lnTo>
                <a:lnTo>
                  <a:pt x="122" y="214"/>
                </a:lnTo>
                <a:lnTo>
                  <a:pt x="110" y="198"/>
                </a:lnTo>
                <a:lnTo>
                  <a:pt x="106" y="190"/>
                </a:lnTo>
                <a:lnTo>
                  <a:pt x="102" y="180"/>
                </a:lnTo>
                <a:lnTo>
                  <a:pt x="100" y="170"/>
                </a:lnTo>
                <a:lnTo>
                  <a:pt x="100" y="160"/>
                </a:lnTo>
                <a:lnTo>
                  <a:pt x="100" y="160"/>
                </a:lnTo>
                <a:lnTo>
                  <a:pt x="100" y="150"/>
                </a:lnTo>
                <a:lnTo>
                  <a:pt x="102" y="140"/>
                </a:lnTo>
                <a:lnTo>
                  <a:pt x="106" y="132"/>
                </a:lnTo>
                <a:lnTo>
                  <a:pt x="110" y="122"/>
                </a:lnTo>
                <a:lnTo>
                  <a:pt x="122" y="106"/>
                </a:lnTo>
                <a:lnTo>
                  <a:pt x="138" y="92"/>
                </a:lnTo>
                <a:lnTo>
                  <a:pt x="158" y="80"/>
                </a:lnTo>
                <a:lnTo>
                  <a:pt x="180" y="70"/>
                </a:lnTo>
                <a:lnTo>
                  <a:pt x="204" y="64"/>
                </a:lnTo>
                <a:lnTo>
                  <a:pt x="230" y="62"/>
                </a:lnTo>
                <a:lnTo>
                  <a:pt x="230" y="62"/>
                </a:lnTo>
                <a:lnTo>
                  <a:pt x="256" y="64"/>
                </a:lnTo>
                <a:lnTo>
                  <a:pt x="282" y="70"/>
                </a:lnTo>
                <a:lnTo>
                  <a:pt x="304" y="80"/>
                </a:lnTo>
                <a:lnTo>
                  <a:pt x="324" y="92"/>
                </a:lnTo>
                <a:lnTo>
                  <a:pt x="340" y="106"/>
                </a:lnTo>
                <a:lnTo>
                  <a:pt x="352" y="122"/>
                </a:lnTo>
                <a:lnTo>
                  <a:pt x="356" y="132"/>
                </a:lnTo>
                <a:lnTo>
                  <a:pt x="358" y="140"/>
                </a:lnTo>
                <a:lnTo>
                  <a:pt x="360" y="150"/>
                </a:lnTo>
                <a:lnTo>
                  <a:pt x="362" y="160"/>
                </a:lnTo>
                <a:lnTo>
                  <a:pt x="362" y="160"/>
                </a:lnTo>
                <a:lnTo>
                  <a:pt x="360" y="176"/>
                </a:lnTo>
                <a:lnTo>
                  <a:pt x="354" y="190"/>
                </a:lnTo>
                <a:lnTo>
                  <a:pt x="348" y="204"/>
                </a:lnTo>
                <a:lnTo>
                  <a:pt x="336" y="218"/>
                </a:lnTo>
                <a:lnTo>
                  <a:pt x="330" y="224"/>
                </a:lnTo>
                <a:lnTo>
                  <a:pt x="334" y="234"/>
                </a:lnTo>
                <a:lnTo>
                  <a:pt x="350" y="274"/>
                </a:lnTo>
                <a:lnTo>
                  <a:pt x="278" y="254"/>
                </a:lnTo>
                <a:close/>
                <a:moveTo>
                  <a:pt x="230" y="144"/>
                </a:moveTo>
                <a:lnTo>
                  <a:pt x="230" y="144"/>
                </a:lnTo>
                <a:lnTo>
                  <a:pt x="238" y="146"/>
                </a:lnTo>
                <a:lnTo>
                  <a:pt x="244" y="150"/>
                </a:lnTo>
                <a:lnTo>
                  <a:pt x="248" y="156"/>
                </a:lnTo>
                <a:lnTo>
                  <a:pt x="248" y="162"/>
                </a:lnTo>
                <a:lnTo>
                  <a:pt x="248" y="162"/>
                </a:lnTo>
                <a:lnTo>
                  <a:pt x="248" y="170"/>
                </a:lnTo>
                <a:lnTo>
                  <a:pt x="244" y="176"/>
                </a:lnTo>
                <a:lnTo>
                  <a:pt x="238" y="180"/>
                </a:lnTo>
                <a:lnTo>
                  <a:pt x="230" y="182"/>
                </a:lnTo>
                <a:lnTo>
                  <a:pt x="230" y="182"/>
                </a:lnTo>
                <a:lnTo>
                  <a:pt x="222" y="180"/>
                </a:lnTo>
                <a:lnTo>
                  <a:pt x="216" y="176"/>
                </a:lnTo>
                <a:lnTo>
                  <a:pt x="212" y="170"/>
                </a:lnTo>
                <a:lnTo>
                  <a:pt x="212" y="162"/>
                </a:lnTo>
                <a:lnTo>
                  <a:pt x="212" y="162"/>
                </a:lnTo>
                <a:lnTo>
                  <a:pt x="212" y="156"/>
                </a:lnTo>
                <a:lnTo>
                  <a:pt x="216" y="150"/>
                </a:lnTo>
                <a:lnTo>
                  <a:pt x="222" y="146"/>
                </a:lnTo>
                <a:lnTo>
                  <a:pt x="230" y="144"/>
                </a:lnTo>
                <a:lnTo>
                  <a:pt x="230" y="144"/>
                </a:lnTo>
                <a:close/>
                <a:moveTo>
                  <a:pt x="168" y="144"/>
                </a:moveTo>
                <a:lnTo>
                  <a:pt x="168" y="144"/>
                </a:lnTo>
                <a:lnTo>
                  <a:pt x="174" y="146"/>
                </a:lnTo>
                <a:lnTo>
                  <a:pt x="180" y="150"/>
                </a:lnTo>
                <a:lnTo>
                  <a:pt x="184" y="156"/>
                </a:lnTo>
                <a:lnTo>
                  <a:pt x="186" y="162"/>
                </a:lnTo>
                <a:lnTo>
                  <a:pt x="186" y="162"/>
                </a:lnTo>
                <a:lnTo>
                  <a:pt x="184" y="170"/>
                </a:lnTo>
                <a:lnTo>
                  <a:pt x="180" y="176"/>
                </a:lnTo>
                <a:lnTo>
                  <a:pt x="174" y="180"/>
                </a:lnTo>
                <a:lnTo>
                  <a:pt x="168" y="182"/>
                </a:lnTo>
                <a:lnTo>
                  <a:pt x="168" y="182"/>
                </a:lnTo>
                <a:lnTo>
                  <a:pt x="160" y="180"/>
                </a:lnTo>
                <a:lnTo>
                  <a:pt x="154" y="176"/>
                </a:lnTo>
                <a:lnTo>
                  <a:pt x="150" y="170"/>
                </a:lnTo>
                <a:lnTo>
                  <a:pt x="148" y="162"/>
                </a:lnTo>
                <a:lnTo>
                  <a:pt x="148" y="162"/>
                </a:lnTo>
                <a:lnTo>
                  <a:pt x="150" y="156"/>
                </a:lnTo>
                <a:lnTo>
                  <a:pt x="154" y="150"/>
                </a:lnTo>
                <a:lnTo>
                  <a:pt x="160" y="146"/>
                </a:lnTo>
                <a:lnTo>
                  <a:pt x="168" y="144"/>
                </a:lnTo>
                <a:lnTo>
                  <a:pt x="168" y="144"/>
                </a:lnTo>
                <a:close/>
                <a:moveTo>
                  <a:pt x="300" y="144"/>
                </a:moveTo>
                <a:lnTo>
                  <a:pt x="300" y="144"/>
                </a:lnTo>
                <a:lnTo>
                  <a:pt x="306" y="146"/>
                </a:lnTo>
                <a:lnTo>
                  <a:pt x="312" y="150"/>
                </a:lnTo>
                <a:lnTo>
                  <a:pt x="316" y="156"/>
                </a:lnTo>
                <a:lnTo>
                  <a:pt x="318" y="162"/>
                </a:lnTo>
                <a:lnTo>
                  <a:pt x="318" y="162"/>
                </a:lnTo>
                <a:lnTo>
                  <a:pt x="316" y="170"/>
                </a:lnTo>
                <a:lnTo>
                  <a:pt x="312" y="176"/>
                </a:lnTo>
                <a:lnTo>
                  <a:pt x="306" y="180"/>
                </a:lnTo>
                <a:lnTo>
                  <a:pt x="300" y="182"/>
                </a:lnTo>
                <a:lnTo>
                  <a:pt x="300" y="182"/>
                </a:lnTo>
                <a:lnTo>
                  <a:pt x="292" y="180"/>
                </a:lnTo>
                <a:lnTo>
                  <a:pt x="286" y="176"/>
                </a:lnTo>
                <a:lnTo>
                  <a:pt x="282" y="170"/>
                </a:lnTo>
                <a:lnTo>
                  <a:pt x="280" y="162"/>
                </a:lnTo>
                <a:lnTo>
                  <a:pt x="280" y="162"/>
                </a:lnTo>
                <a:lnTo>
                  <a:pt x="282" y="156"/>
                </a:lnTo>
                <a:lnTo>
                  <a:pt x="286" y="150"/>
                </a:lnTo>
                <a:lnTo>
                  <a:pt x="292" y="146"/>
                </a:lnTo>
                <a:lnTo>
                  <a:pt x="300" y="144"/>
                </a:lnTo>
                <a:lnTo>
                  <a:pt x="300" y="144"/>
                </a:lnTo>
                <a:close/>
              </a:path>
            </a:pathLst>
          </a:custGeom>
          <a:solidFill>
            <a:schemeClr val="accent2">
              <a:lumMod val="75000"/>
            </a:schemeClr>
          </a:solidFill>
          <a:ln>
            <a:solidFill>
              <a:schemeClr val="bg1"/>
            </a:solidFill>
          </a:ln>
        </p:spPr>
        <p:txBody>
          <a:bodyPr wrap="square" lIns="68580" tIns="34290" rIns="68580" bIns="34290" anchor="ctr">
            <a:normAutofit/>
          </a:bodyPr>
          <a:p>
            <a:pPr algn="ctr" fontAlgn="base"/>
            <a:endParaRPr sz="1350" strike="noStrike" noProof="1" dirty="0"/>
          </a:p>
        </p:txBody>
      </p:sp>
      <p:pic>
        <p:nvPicPr>
          <p:cNvPr id="2" name="图片 1"/>
          <p:cNvPicPr>
            <a:picLocks noChangeAspect="1"/>
          </p:cNvPicPr>
          <p:nvPr>
            <p:custDataLst>
              <p:tags r:id="rId12"/>
            </p:custDataLst>
          </p:nvPr>
        </p:nvPicPr>
        <p:blipFill>
          <a:blip r:embed="rId13"/>
          <a:stretch>
            <a:fillRect/>
          </a:stretch>
        </p:blipFill>
        <p:spPr>
          <a:xfrm>
            <a:off x="4500245" y="1341120"/>
            <a:ext cx="4469130" cy="4893310"/>
          </a:xfrm>
          <a:prstGeom prst="rect">
            <a:avLst/>
          </a:prstGeom>
        </p:spPr>
      </p:pic>
    </p:spTree>
    <p:custDataLst>
      <p:tags r:id="rId14"/>
    </p:custDataLst>
  </p:cSld>
  <p:clrMapOvr>
    <a:masterClrMapping/>
  </p:clrMapOvr>
  <p:transition>
    <p:dissolve/>
  </p:transition>
  <p:timing>
    <p:tnLst>
      <p:par>
        <p:cTn id="1" dur="indefinite" restart="never" nodeType="tmRoot"/>
      </p:par>
    </p:tnLst>
    <p:bldLst>
      <p:bldP spid="3892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6195" y="2996565"/>
            <a:ext cx="4451985" cy="3568065"/>
          </a:xfrm>
          <a:prstGeom prst="rect">
            <a:avLst/>
          </a:prstGeom>
        </p:spPr>
      </p:pic>
      <p:pic>
        <p:nvPicPr>
          <p:cNvPr id="3" name="图片 2"/>
          <p:cNvPicPr>
            <a:picLocks noChangeAspect="1"/>
          </p:cNvPicPr>
          <p:nvPr/>
        </p:nvPicPr>
        <p:blipFill>
          <a:blip r:embed="rId2"/>
          <a:stretch>
            <a:fillRect/>
          </a:stretch>
        </p:blipFill>
        <p:spPr>
          <a:xfrm>
            <a:off x="4411980" y="3617595"/>
            <a:ext cx="4732020" cy="2326005"/>
          </a:xfrm>
          <a:prstGeom prst="rect">
            <a:avLst/>
          </a:prstGeom>
        </p:spPr>
      </p:pic>
      <p:pic>
        <p:nvPicPr>
          <p:cNvPr id="4" name="图片 3"/>
          <p:cNvPicPr>
            <a:picLocks noChangeAspect="1"/>
          </p:cNvPicPr>
          <p:nvPr/>
        </p:nvPicPr>
        <p:blipFill>
          <a:blip r:embed="rId3"/>
          <a:stretch>
            <a:fillRect/>
          </a:stretch>
        </p:blipFill>
        <p:spPr>
          <a:xfrm>
            <a:off x="1332230" y="405130"/>
            <a:ext cx="6198870" cy="2689860"/>
          </a:xfrm>
          <a:prstGeom prst="rect">
            <a:avLst/>
          </a:prstGeom>
        </p:spPr>
      </p:pic>
    </p:spTree>
    <p:custDataLst>
      <p:tags r:id="rId4"/>
    </p:custDataLst>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custDataLst>
              <p:tags r:id="rId1"/>
            </p:custDataLst>
          </p:nvPr>
        </p:nvPicPr>
        <p:blipFill>
          <a:blip r:embed="rId2"/>
          <a:stretch>
            <a:fillRect/>
          </a:stretch>
        </p:blipFill>
        <p:spPr>
          <a:xfrm>
            <a:off x="302895" y="997585"/>
            <a:ext cx="4186555" cy="1909445"/>
          </a:xfrm>
          <a:prstGeom prst="rect">
            <a:avLst/>
          </a:prstGeom>
        </p:spPr>
      </p:pic>
      <p:pic>
        <p:nvPicPr>
          <p:cNvPr id="8" name="图片 7"/>
          <p:cNvPicPr>
            <a:picLocks noChangeAspect="1"/>
          </p:cNvPicPr>
          <p:nvPr/>
        </p:nvPicPr>
        <p:blipFill>
          <a:blip r:embed="rId3"/>
          <a:stretch>
            <a:fillRect/>
          </a:stretch>
        </p:blipFill>
        <p:spPr>
          <a:xfrm>
            <a:off x="179705" y="3141345"/>
            <a:ext cx="4309745" cy="1133475"/>
          </a:xfrm>
          <a:prstGeom prst="rect">
            <a:avLst/>
          </a:prstGeom>
        </p:spPr>
      </p:pic>
      <p:pic>
        <p:nvPicPr>
          <p:cNvPr id="10" name="图片 9"/>
          <p:cNvPicPr>
            <a:picLocks noChangeAspect="1"/>
          </p:cNvPicPr>
          <p:nvPr/>
        </p:nvPicPr>
        <p:blipFill>
          <a:blip r:embed="rId4"/>
          <a:stretch>
            <a:fillRect/>
          </a:stretch>
        </p:blipFill>
        <p:spPr>
          <a:xfrm>
            <a:off x="105410" y="4509135"/>
            <a:ext cx="4479290" cy="1524000"/>
          </a:xfrm>
          <a:prstGeom prst="rect">
            <a:avLst/>
          </a:prstGeom>
        </p:spPr>
      </p:pic>
      <p:pic>
        <p:nvPicPr>
          <p:cNvPr id="11" name="图片 10"/>
          <p:cNvPicPr>
            <a:picLocks noChangeAspect="1"/>
          </p:cNvPicPr>
          <p:nvPr/>
        </p:nvPicPr>
        <p:blipFill>
          <a:blip r:embed="rId5"/>
          <a:stretch>
            <a:fillRect/>
          </a:stretch>
        </p:blipFill>
        <p:spPr>
          <a:xfrm>
            <a:off x="4476115" y="1196975"/>
            <a:ext cx="4667885" cy="1172210"/>
          </a:xfrm>
          <a:prstGeom prst="rect">
            <a:avLst/>
          </a:prstGeom>
        </p:spPr>
      </p:pic>
      <p:pic>
        <p:nvPicPr>
          <p:cNvPr id="12" name="图片 11"/>
          <p:cNvPicPr>
            <a:picLocks noChangeAspect="1"/>
          </p:cNvPicPr>
          <p:nvPr/>
        </p:nvPicPr>
        <p:blipFill>
          <a:blip r:embed="rId6"/>
          <a:stretch>
            <a:fillRect/>
          </a:stretch>
        </p:blipFill>
        <p:spPr>
          <a:xfrm>
            <a:off x="4452620" y="2420620"/>
            <a:ext cx="4691380" cy="1049020"/>
          </a:xfrm>
          <a:prstGeom prst="rect">
            <a:avLst/>
          </a:prstGeom>
        </p:spPr>
      </p:pic>
      <p:pic>
        <p:nvPicPr>
          <p:cNvPr id="14" name="图片 13"/>
          <p:cNvPicPr>
            <a:picLocks noChangeAspect="1"/>
          </p:cNvPicPr>
          <p:nvPr/>
        </p:nvPicPr>
        <p:blipFill>
          <a:blip r:embed="rId7"/>
          <a:stretch>
            <a:fillRect/>
          </a:stretch>
        </p:blipFill>
        <p:spPr>
          <a:xfrm>
            <a:off x="4523105" y="3573145"/>
            <a:ext cx="4573270" cy="2513965"/>
          </a:xfrm>
          <a:prstGeom prst="rect">
            <a:avLst/>
          </a:prstGeom>
        </p:spPr>
      </p:pic>
    </p:spTree>
    <p:custDataLst>
      <p:tags r:id="rId8"/>
    </p:custDataLst>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9089" name="组合 5"/>
          <p:cNvGrpSpPr/>
          <p:nvPr/>
        </p:nvGrpSpPr>
        <p:grpSpPr>
          <a:xfrm>
            <a:off x="-52387" y="830263"/>
            <a:ext cx="2876550" cy="5189537"/>
            <a:chOff x="-70285" y="-36522"/>
            <a:chExt cx="3834877" cy="6920751"/>
          </a:xfrm>
        </p:grpSpPr>
        <p:sp>
          <p:nvSpPr>
            <p:cNvPr id="175" name="任意多边形: 形状 174"/>
            <p:cNvSpPr/>
            <p:nvPr>
              <p:custDataLst>
                <p:tags r:id="rId1"/>
              </p:custDataLst>
            </p:nvPr>
          </p:nvSpPr>
          <p:spPr>
            <a:xfrm rot="360034">
              <a:off x="2673835" y="-26280"/>
              <a:ext cx="599655" cy="471529"/>
            </a:xfrm>
            <a:custGeom>
              <a:avLst/>
              <a:gdLst>
                <a:gd name="connsiteX0" fmla="*/ 24141 w 599655"/>
                <a:gd name="connsiteY0" fmla="*/ 54105 h 471529"/>
                <a:gd name="connsiteX1" fmla="*/ 90867 w 599655"/>
                <a:gd name="connsiteY1" fmla="*/ 47092 h 471529"/>
                <a:gd name="connsiteX2" fmla="*/ 71748 w 599655"/>
                <a:gd name="connsiteY2" fmla="*/ 75424 h 471529"/>
                <a:gd name="connsiteX3" fmla="*/ 52261 w 599655"/>
                <a:gd name="connsiteY3" fmla="*/ 171696 h 471529"/>
                <a:gd name="connsiteX4" fmla="*/ 299834 w 599655"/>
                <a:gd name="connsiteY4" fmla="*/ 419268 h 471529"/>
                <a:gd name="connsiteX5" fmla="*/ 547394 w 599655"/>
                <a:gd name="connsiteY5" fmla="*/ 171696 h 471529"/>
                <a:gd name="connsiteX6" fmla="*/ 527909 w 599655"/>
                <a:gd name="connsiteY6" fmla="*/ 75424 h 471529"/>
                <a:gd name="connsiteX7" fmla="*/ 481113 w 599655"/>
                <a:gd name="connsiteY7" fmla="*/ 6071 h 471529"/>
                <a:gd name="connsiteX8" fmla="*/ 538874 w 599655"/>
                <a:gd name="connsiteY8" fmla="*/ 0 h 471529"/>
                <a:gd name="connsiteX9" fmla="*/ 576056 w 599655"/>
                <a:gd name="connsiteY9" fmla="*/ 55102 h 471529"/>
                <a:gd name="connsiteX10" fmla="*/ 599655 w 599655"/>
                <a:gd name="connsiteY10" fmla="*/ 171696 h 471529"/>
                <a:gd name="connsiteX11" fmla="*/ 299834 w 599655"/>
                <a:gd name="connsiteY11" fmla="*/ 471529 h 471529"/>
                <a:gd name="connsiteX12" fmla="*/ 0 w 599655"/>
                <a:gd name="connsiteY12" fmla="*/ 171696 h 471529"/>
                <a:gd name="connsiteX13" fmla="*/ 23600 w 599655"/>
                <a:gd name="connsiteY13" fmla="*/ 55102 h 471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9655" h="471529">
                  <a:moveTo>
                    <a:pt x="24141" y="54105"/>
                  </a:moveTo>
                  <a:lnTo>
                    <a:pt x="90867" y="47092"/>
                  </a:lnTo>
                  <a:lnTo>
                    <a:pt x="71748" y="75424"/>
                  </a:lnTo>
                  <a:cubicBezTo>
                    <a:pt x="59202" y="105033"/>
                    <a:pt x="52261" y="137569"/>
                    <a:pt x="52261" y="171696"/>
                  </a:cubicBezTo>
                  <a:cubicBezTo>
                    <a:pt x="52261" y="308209"/>
                    <a:pt x="163327" y="419268"/>
                    <a:pt x="299834" y="419268"/>
                  </a:cubicBezTo>
                  <a:cubicBezTo>
                    <a:pt x="436341" y="419268"/>
                    <a:pt x="547394" y="308209"/>
                    <a:pt x="547394" y="171696"/>
                  </a:cubicBezTo>
                  <a:cubicBezTo>
                    <a:pt x="547394" y="137569"/>
                    <a:pt x="540453" y="105033"/>
                    <a:pt x="527909" y="75424"/>
                  </a:cubicBezTo>
                  <a:lnTo>
                    <a:pt x="481113" y="6071"/>
                  </a:lnTo>
                  <a:lnTo>
                    <a:pt x="538874" y="0"/>
                  </a:lnTo>
                  <a:lnTo>
                    <a:pt x="576056" y="55102"/>
                  </a:lnTo>
                  <a:cubicBezTo>
                    <a:pt x="591248" y="90960"/>
                    <a:pt x="599655" y="130365"/>
                    <a:pt x="599655" y="171696"/>
                  </a:cubicBezTo>
                  <a:cubicBezTo>
                    <a:pt x="599655" y="337025"/>
                    <a:pt x="465151" y="471529"/>
                    <a:pt x="299834" y="471529"/>
                  </a:cubicBezTo>
                  <a:cubicBezTo>
                    <a:pt x="134504" y="471529"/>
                    <a:pt x="0" y="337025"/>
                    <a:pt x="0" y="171696"/>
                  </a:cubicBezTo>
                  <a:cubicBezTo>
                    <a:pt x="0" y="130365"/>
                    <a:pt x="8406" y="90960"/>
                    <a:pt x="23600" y="55102"/>
                  </a:cubicBezTo>
                  <a:close/>
                </a:path>
              </a:pathLst>
            </a:custGeom>
            <a:solidFill>
              <a:srgbClr val="183D5E">
                <a:alpha val="80000"/>
              </a:srgb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89091" name="组合 6"/>
            <p:cNvGrpSpPr/>
            <p:nvPr/>
          </p:nvGrpSpPr>
          <p:grpSpPr>
            <a:xfrm>
              <a:off x="-2" y="-2"/>
              <a:ext cx="3764594" cy="6868422"/>
              <a:chOff x="-2" y="-4094"/>
              <a:chExt cx="3764594" cy="6858000"/>
            </a:xfrm>
          </p:grpSpPr>
          <p:sp>
            <p:nvSpPr>
              <p:cNvPr id="27" name="流程图: 存储数据 1"/>
              <p:cNvSpPr/>
              <p:nvPr>
                <p:custDataLst>
                  <p:tags r:id="rId2"/>
                </p:custDataLst>
              </p:nvPr>
            </p:nvSpPr>
            <p:spPr>
              <a:xfrm>
                <a:off x="1975939" y="-4094"/>
                <a:ext cx="1788653" cy="6858000"/>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1" fmla="*/ 1667 w 10000"/>
                  <a:gd name="connsiteY0-2" fmla="*/ 0 h 10000"/>
                  <a:gd name="connsiteX1-3" fmla="*/ 10000 w 10000"/>
                  <a:gd name="connsiteY1-4" fmla="*/ 0 h 10000"/>
                  <a:gd name="connsiteX2-5" fmla="*/ 5091 w 10000"/>
                  <a:gd name="connsiteY2-6" fmla="*/ 4953 h 10000"/>
                  <a:gd name="connsiteX3-7" fmla="*/ 10000 w 10000"/>
                  <a:gd name="connsiteY3-8" fmla="*/ 10000 h 10000"/>
                  <a:gd name="connsiteX4-9" fmla="*/ 1667 w 10000"/>
                  <a:gd name="connsiteY4-10" fmla="*/ 10000 h 10000"/>
                  <a:gd name="connsiteX5-11" fmla="*/ 0 w 10000"/>
                  <a:gd name="connsiteY5-12" fmla="*/ 5000 h 10000"/>
                  <a:gd name="connsiteX6-13" fmla="*/ 1667 w 10000"/>
                  <a:gd name="connsiteY6-14"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10000">
                    <a:moveTo>
                      <a:pt x="1667" y="0"/>
                    </a:moveTo>
                    <a:lnTo>
                      <a:pt x="10000" y="0"/>
                    </a:lnTo>
                    <a:cubicBezTo>
                      <a:pt x="9079" y="0"/>
                      <a:pt x="5091" y="2192"/>
                      <a:pt x="5091" y="4953"/>
                    </a:cubicBezTo>
                    <a:cubicBezTo>
                      <a:pt x="5091" y="7714"/>
                      <a:pt x="9079" y="10000"/>
                      <a:pt x="10000" y="10000"/>
                    </a:cubicBezTo>
                    <a:lnTo>
                      <a:pt x="1667" y="10000"/>
                    </a:lnTo>
                    <a:cubicBezTo>
                      <a:pt x="746" y="10000"/>
                      <a:pt x="0" y="7761"/>
                      <a:pt x="0" y="5000"/>
                    </a:cubicBezTo>
                    <a:cubicBezTo>
                      <a:pt x="0" y="2239"/>
                      <a:pt x="746" y="0"/>
                      <a:pt x="1667"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cs typeface="+mn-ea"/>
                  <a:sym typeface="+mn-lt"/>
                </a:endParaRPr>
              </a:p>
            </p:txBody>
          </p:sp>
          <p:sp>
            <p:nvSpPr>
              <p:cNvPr id="28" name="矩形 27"/>
              <p:cNvSpPr/>
              <p:nvPr>
                <p:custDataLst>
                  <p:tags r:id="rId3"/>
                </p:custDataLst>
              </p:nvPr>
            </p:nvSpPr>
            <p:spPr>
              <a:xfrm rot="5400000">
                <a:off x="-2106166" y="2102062"/>
                <a:ext cx="6858000" cy="264566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cs typeface="+mn-ea"/>
                  <a:sym typeface="+mn-lt"/>
                </a:endParaRPr>
              </a:p>
            </p:txBody>
          </p:sp>
        </p:grpSp>
        <p:sp>
          <p:nvSpPr>
            <p:cNvPr id="196" name="任意多边形: 形状 195"/>
            <p:cNvSpPr/>
            <p:nvPr>
              <p:custDataLst>
                <p:tags r:id="rId4"/>
              </p:custDataLst>
            </p:nvPr>
          </p:nvSpPr>
          <p:spPr>
            <a:xfrm rot="360034">
              <a:off x="-29731" y="3726618"/>
              <a:ext cx="423185" cy="599660"/>
            </a:xfrm>
            <a:custGeom>
              <a:avLst/>
              <a:gdLst>
                <a:gd name="connsiteX0" fmla="*/ 123364 w 423185"/>
                <a:gd name="connsiteY0" fmla="*/ 0 h 599660"/>
                <a:gd name="connsiteX1" fmla="*/ 423185 w 423185"/>
                <a:gd name="connsiteY1" fmla="*/ 299827 h 599660"/>
                <a:gd name="connsiteX2" fmla="*/ 123364 w 423185"/>
                <a:gd name="connsiteY2" fmla="*/ 599660 h 599660"/>
                <a:gd name="connsiteX3" fmla="*/ 58696 w 423185"/>
                <a:gd name="connsiteY3" fmla="*/ 586571 h 599660"/>
                <a:gd name="connsiteX4" fmla="*/ 53083 w 423185"/>
                <a:gd name="connsiteY4" fmla="*/ 533174 h 599660"/>
                <a:gd name="connsiteX5" fmla="*/ 123364 w 423185"/>
                <a:gd name="connsiteY5" fmla="*/ 547399 h 599660"/>
                <a:gd name="connsiteX6" fmla="*/ 370924 w 423185"/>
                <a:gd name="connsiteY6" fmla="*/ 299827 h 599660"/>
                <a:gd name="connsiteX7" fmla="*/ 123364 w 423185"/>
                <a:gd name="connsiteY7" fmla="*/ 52260 h 599660"/>
                <a:gd name="connsiteX8" fmla="*/ 27092 w 423185"/>
                <a:gd name="connsiteY8" fmla="*/ 71746 h 599660"/>
                <a:gd name="connsiteX9" fmla="*/ 6072 w 423185"/>
                <a:gd name="connsiteY9" fmla="*/ 85930 h 599660"/>
                <a:gd name="connsiteX10" fmla="*/ 0 w 423185"/>
                <a:gd name="connsiteY10" fmla="*/ 28165 h 599660"/>
                <a:gd name="connsiteX11" fmla="*/ 6766 w 423185"/>
                <a:gd name="connsiteY11" fmla="*/ 23599 h 599660"/>
                <a:gd name="connsiteX12" fmla="*/ 123364 w 423185"/>
                <a:gd name="connsiteY12" fmla="*/ 0 h 59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3185" h="599660">
                  <a:moveTo>
                    <a:pt x="123364" y="0"/>
                  </a:moveTo>
                  <a:cubicBezTo>
                    <a:pt x="288681" y="0"/>
                    <a:pt x="423185" y="134504"/>
                    <a:pt x="423185" y="299827"/>
                  </a:cubicBezTo>
                  <a:cubicBezTo>
                    <a:pt x="423185" y="465156"/>
                    <a:pt x="288681" y="599660"/>
                    <a:pt x="123364" y="599660"/>
                  </a:cubicBezTo>
                  <a:lnTo>
                    <a:pt x="58696" y="586571"/>
                  </a:lnTo>
                  <a:lnTo>
                    <a:pt x="53083" y="533174"/>
                  </a:lnTo>
                  <a:lnTo>
                    <a:pt x="123364" y="547399"/>
                  </a:lnTo>
                  <a:cubicBezTo>
                    <a:pt x="259871" y="547400"/>
                    <a:pt x="370924" y="436339"/>
                    <a:pt x="370924" y="299827"/>
                  </a:cubicBezTo>
                  <a:cubicBezTo>
                    <a:pt x="370924" y="163320"/>
                    <a:pt x="259871" y="52260"/>
                    <a:pt x="123364" y="52260"/>
                  </a:cubicBezTo>
                  <a:cubicBezTo>
                    <a:pt x="89237" y="52260"/>
                    <a:pt x="56700" y="59201"/>
                    <a:pt x="27092" y="71746"/>
                  </a:cubicBezTo>
                  <a:lnTo>
                    <a:pt x="6072" y="85930"/>
                  </a:lnTo>
                  <a:lnTo>
                    <a:pt x="0" y="28165"/>
                  </a:lnTo>
                  <a:lnTo>
                    <a:pt x="6766" y="23599"/>
                  </a:lnTo>
                  <a:cubicBezTo>
                    <a:pt x="42626" y="8407"/>
                    <a:pt x="82031" y="0"/>
                    <a:pt x="123364" y="0"/>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6" name="任意多边形: 形状 415"/>
            <p:cNvSpPr/>
            <p:nvPr>
              <p:custDataLst>
                <p:tags r:id="rId5"/>
              </p:custDataLst>
            </p:nvPr>
          </p:nvSpPr>
          <p:spPr>
            <a:xfrm rot="360034">
              <a:off x="236161" y="4214215"/>
              <a:ext cx="185081" cy="182535"/>
            </a:xfrm>
            <a:custGeom>
              <a:avLst/>
              <a:gdLst/>
              <a:ahLst/>
              <a:cxnLst/>
              <a:rect l="0" t="0" r="0" b="0"/>
              <a:pathLst>
                <a:path w="3164447" h="3120925">
                  <a:moveTo>
                    <a:pt x="2674042" y="3120924"/>
                  </a:moveTo>
                  <a:cubicBezTo>
                    <a:pt x="2559737" y="3120924"/>
                    <a:pt x="2445419" y="3077300"/>
                    <a:pt x="2358159" y="2990040"/>
                  </a:cubicBezTo>
                  <a:lnTo>
                    <a:pt x="174521" y="806274"/>
                  </a:lnTo>
                  <a:cubicBezTo>
                    <a:pt x="0" y="631869"/>
                    <a:pt x="0" y="348927"/>
                    <a:pt x="174521" y="174522"/>
                  </a:cubicBezTo>
                  <a:cubicBezTo>
                    <a:pt x="349042" y="0"/>
                    <a:pt x="631753" y="0"/>
                    <a:pt x="806274" y="174522"/>
                  </a:cubicBezTo>
                  <a:lnTo>
                    <a:pt x="2989925" y="2358287"/>
                  </a:lnTo>
                  <a:cubicBezTo>
                    <a:pt x="3164446" y="2532692"/>
                    <a:pt x="3164446" y="2815634"/>
                    <a:pt x="2989925" y="2990040"/>
                  </a:cubicBezTo>
                  <a:cubicBezTo>
                    <a:pt x="2902664" y="3077300"/>
                    <a:pt x="2788359" y="3120924"/>
                    <a:pt x="2674042" y="312092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98" name="任意多边形: 形状 197"/>
            <p:cNvSpPr/>
            <p:nvPr>
              <p:custDataLst>
                <p:tags r:id="rId6"/>
              </p:custDataLst>
            </p:nvPr>
          </p:nvSpPr>
          <p:spPr>
            <a:xfrm rot="360034">
              <a:off x="-6531" y="4093861"/>
              <a:ext cx="109766" cy="115922"/>
            </a:xfrm>
            <a:custGeom>
              <a:avLst/>
              <a:gdLst>
                <a:gd name="connsiteX0" fmla="*/ 0 w 109766"/>
                <a:gd name="connsiteY0" fmla="*/ 0 h 115922"/>
                <a:gd name="connsiteX1" fmla="*/ 21297 w 109766"/>
                <a:gd name="connsiteY1" fmla="*/ 22049 h 115922"/>
                <a:gd name="connsiteX2" fmla="*/ 109766 w 109766"/>
                <a:gd name="connsiteY2" fmla="*/ 50596 h 115922"/>
                <a:gd name="connsiteX3" fmla="*/ 109766 w 109766"/>
                <a:gd name="connsiteY3" fmla="*/ 115922 h 115922"/>
                <a:gd name="connsiteX4" fmla="*/ 109766 w 109766"/>
                <a:gd name="connsiteY4" fmla="*/ 115922 h 115922"/>
                <a:gd name="connsiteX5" fmla="*/ 42320 w 109766"/>
                <a:gd name="connsiteY5" fmla="*/ 105553 h 115922"/>
                <a:gd name="connsiteX6" fmla="*/ 9320 w 109766"/>
                <a:gd name="connsiteY6" fmla="*/ 88666 h 115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766" h="115922">
                  <a:moveTo>
                    <a:pt x="0" y="0"/>
                  </a:moveTo>
                  <a:lnTo>
                    <a:pt x="21297" y="22049"/>
                  </a:lnTo>
                  <a:cubicBezTo>
                    <a:pt x="46115" y="40656"/>
                    <a:pt x="76172" y="50596"/>
                    <a:pt x="109766" y="50596"/>
                  </a:cubicBezTo>
                  <a:lnTo>
                    <a:pt x="109766" y="115922"/>
                  </a:lnTo>
                  <a:lnTo>
                    <a:pt x="109766" y="115922"/>
                  </a:lnTo>
                  <a:cubicBezTo>
                    <a:pt x="86060" y="115922"/>
                    <a:pt x="63447" y="112369"/>
                    <a:pt x="42320" y="105553"/>
                  </a:cubicBezTo>
                  <a:lnTo>
                    <a:pt x="9320" y="88666"/>
                  </a:ln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229" name="组合 228"/>
            <p:cNvGrpSpPr/>
            <p:nvPr>
              <p:custDataLst>
                <p:tags r:id="rId7"/>
              </p:custDataLst>
            </p:nvPr>
          </p:nvGrpSpPr>
          <p:grpSpPr>
            <a:xfrm rot="1385040">
              <a:off x="1717744" y="4497910"/>
              <a:ext cx="577107" cy="655806"/>
              <a:chOff x="1510017" y="829183"/>
              <a:chExt cx="9984802" cy="11346422"/>
            </a:xfrm>
            <a:solidFill>
              <a:srgbClr val="183D5E">
                <a:alpha val="80000"/>
              </a:srgbClr>
            </a:solidFill>
          </p:grpSpPr>
          <p:sp>
            <p:nvSpPr>
              <p:cNvPr id="412" name="PA_ImportSvg_636990400561195026"/>
              <p:cNvSpPr/>
              <p:nvPr/>
            </p:nvSpPr>
            <p:spPr>
              <a:xfrm>
                <a:off x="1510017" y="829183"/>
                <a:ext cx="9984802" cy="11346422"/>
              </a:xfrm>
              <a:custGeom>
                <a:avLst/>
                <a:gdLst/>
                <a:ahLst/>
                <a:cxnLst/>
                <a:rect l="l" t="t" r="r" b="b"/>
                <a:pathLst>
                  <a:path w="9984802" h="11346422">
                    <a:moveTo>
                      <a:pt x="9077048" y="11346421"/>
                    </a:moveTo>
                    <a:lnTo>
                      <a:pt x="907705" y="11346421"/>
                    </a:lnTo>
                    <a:cubicBezTo>
                      <a:pt x="407099" y="11346421"/>
                      <a:pt x="0" y="10939322"/>
                      <a:pt x="0" y="10438716"/>
                    </a:cubicBezTo>
                    <a:lnTo>
                      <a:pt x="0" y="907705"/>
                    </a:lnTo>
                    <a:cubicBezTo>
                      <a:pt x="0" y="407203"/>
                      <a:pt x="407099" y="0"/>
                      <a:pt x="907705" y="0"/>
                    </a:cubicBezTo>
                    <a:lnTo>
                      <a:pt x="6580857" y="0"/>
                    </a:lnTo>
                    <a:cubicBezTo>
                      <a:pt x="6707073" y="25"/>
                      <a:pt x="6827586" y="52576"/>
                      <a:pt x="6913489" y="145048"/>
                    </a:cubicBezTo>
                    <a:lnTo>
                      <a:pt x="9863526" y="3322009"/>
                    </a:lnTo>
                    <a:cubicBezTo>
                      <a:pt x="9941494" y="3405935"/>
                      <a:pt x="9984801" y="3516265"/>
                      <a:pt x="9984740" y="3630819"/>
                    </a:cubicBezTo>
                    <a:lnTo>
                      <a:pt x="9984740" y="10438716"/>
                    </a:lnTo>
                    <a:cubicBezTo>
                      <a:pt x="9984753" y="10939334"/>
                      <a:pt x="9577666" y="11346421"/>
                      <a:pt x="9077048" y="11346421"/>
                    </a:cubicBezTo>
                    <a:close/>
                    <a:moveTo>
                      <a:pt x="907705" y="907705"/>
                    </a:moveTo>
                    <a:lnTo>
                      <a:pt x="907705" y="10438716"/>
                    </a:lnTo>
                    <a:lnTo>
                      <a:pt x="9077048" y="10438716"/>
                    </a:lnTo>
                    <a:lnTo>
                      <a:pt x="9077048" y="3808994"/>
                    </a:lnTo>
                    <a:lnTo>
                      <a:pt x="6382967" y="907705"/>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3" name="任意多边形: 形状 412"/>
              <p:cNvSpPr/>
              <p:nvPr/>
            </p:nvSpPr>
            <p:spPr>
              <a:xfrm>
                <a:off x="6956259" y="829196"/>
                <a:ext cx="4538512" cy="4538512"/>
              </a:xfrm>
              <a:custGeom>
                <a:avLst/>
                <a:gdLst/>
                <a:ahLst/>
                <a:cxnLst/>
                <a:rect l="0" t="0" r="0" b="0"/>
                <a:pathLst>
                  <a:path w="4538512" h="4538512">
                    <a:moveTo>
                      <a:pt x="4084666" y="4538511"/>
                    </a:moveTo>
                    <a:lnTo>
                      <a:pt x="453846" y="4538511"/>
                    </a:lnTo>
                    <a:cubicBezTo>
                      <a:pt x="203206" y="4538511"/>
                      <a:pt x="0" y="4335293"/>
                      <a:pt x="0" y="4084665"/>
                    </a:cubicBezTo>
                    <a:lnTo>
                      <a:pt x="0" y="453846"/>
                    </a:lnTo>
                    <a:cubicBezTo>
                      <a:pt x="0" y="203205"/>
                      <a:pt x="203219" y="0"/>
                      <a:pt x="453846" y="0"/>
                    </a:cubicBezTo>
                    <a:cubicBezTo>
                      <a:pt x="704487" y="0"/>
                      <a:pt x="907705" y="203218"/>
                      <a:pt x="907705" y="453846"/>
                    </a:cubicBezTo>
                    <a:lnTo>
                      <a:pt x="907705" y="3630807"/>
                    </a:lnTo>
                    <a:lnTo>
                      <a:pt x="4084666" y="3630807"/>
                    </a:lnTo>
                    <a:cubicBezTo>
                      <a:pt x="4335306" y="3630807"/>
                      <a:pt x="4538511" y="3834025"/>
                      <a:pt x="4538511" y="4084665"/>
                    </a:cubicBezTo>
                    <a:cubicBezTo>
                      <a:pt x="4538511" y="4335306"/>
                      <a:pt x="4335306" y="4538511"/>
                      <a:pt x="4084666" y="4538511"/>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4" name="任意多边形: 形状 413"/>
              <p:cNvSpPr/>
              <p:nvPr/>
            </p:nvSpPr>
            <p:spPr>
              <a:xfrm>
                <a:off x="3302567" y="5821605"/>
                <a:ext cx="4538525" cy="4538525"/>
              </a:xfrm>
              <a:custGeom>
                <a:avLst/>
                <a:gdLst/>
                <a:ahLst/>
                <a:cxnLst/>
                <a:rect l="0" t="0" r="0" b="0"/>
                <a:pathLst>
                  <a:path w="4538525" h="4538525">
                    <a:moveTo>
                      <a:pt x="4538524" y="1701942"/>
                    </a:moveTo>
                    <a:lnTo>
                      <a:pt x="2836582" y="1701942"/>
                    </a:lnTo>
                    <a:lnTo>
                      <a:pt x="2836582" y="0"/>
                    </a:lnTo>
                    <a:lnTo>
                      <a:pt x="1701955" y="0"/>
                    </a:lnTo>
                    <a:lnTo>
                      <a:pt x="1701955" y="1701942"/>
                    </a:lnTo>
                    <a:lnTo>
                      <a:pt x="0" y="1701942"/>
                    </a:lnTo>
                    <a:lnTo>
                      <a:pt x="0" y="2836570"/>
                    </a:lnTo>
                    <a:lnTo>
                      <a:pt x="1701955" y="2836570"/>
                    </a:lnTo>
                    <a:lnTo>
                      <a:pt x="1701955" y="4538524"/>
                    </a:lnTo>
                    <a:lnTo>
                      <a:pt x="2836582" y="4538524"/>
                    </a:lnTo>
                    <a:lnTo>
                      <a:pt x="2836582" y="2836569"/>
                    </a:lnTo>
                    <a:lnTo>
                      <a:pt x="4538524" y="2836569"/>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30" name="组合 229"/>
            <p:cNvGrpSpPr/>
            <p:nvPr>
              <p:custDataLst>
                <p:tags r:id="rId8"/>
              </p:custDataLst>
            </p:nvPr>
          </p:nvGrpSpPr>
          <p:grpSpPr>
            <a:xfrm>
              <a:off x="651592" y="5660895"/>
              <a:ext cx="655807" cy="617726"/>
              <a:chOff x="344641" y="575515"/>
              <a:chExt cx="12173057" cy="11466218"/>
            </a:xfrm>
            <a:solidFill>
              <a:srgbClr val="183D5E">
                <a:alpha val="80000"/>
              </a:srgbClr>
            </a:solidFill>
          </p:grpSpPr>
          <p:sp>
            <p:nvSpPr>
              <p:cNvPr id="409" name="任意多边形: 形状 408"/>
              <p:cNvSpPr/>
              <p:nvPr/>
            </p:nvSpPr>
            <p:spPr>
              <a:xfrm>
                <a:off x="5687162" y="2185795"/>
                <a:ext cx="5317426" cy="5274840"/>
              </a:xfrm>
              <a:custGeom>
                <a:avLst/>
                <a:gdLst/>
                <a:ahLst/>
                <a:cxnLst/>
                <a:rect l="0" t="0" r="0" b="0"/>
                <a:pathLst>
                  <a:path w="5317426" h="5274840">
                    <a:moveTo>
                      <a:pt x="4838822" y="5274838"/>
                    </a:moveTo>
                    <a:cubicBezTo>
                      <a:pt x="4727264" y="5274838"/>
                      <a:pt x="4615707" y="5232263"/>
                      <a:pt x="4530544" y="5147100"/>
                    </a:cubicBezTo>
                    <a:lnTo>
                      <a:pt x="170325" y="786881"/>
                    </a:lnTo>
                    <a:cubicBezTo>
                      <a:pt x="0" y="616673"/>
                      <a:pt x="0" y="340534"/>
                      <a:pt x="170325" y="170326"/>
                    </a:cubicBezTo>
                    <a:cubicBezTo>
                      <a:pt x="340429" y="0"/>
                      <a:pt x="616776" y="0"/>
                      <a:pt x="786881" y="170326"/>
                    </a:cubicBezTo>
                    <a:lnTo>
                      <a:pt x="5147100" y="4530545"/>
                    </a:lnTo>
                    <a:cubicBezTo>
                      <a:pt x="5317425" y="4700754"/>
                      <a:pt x="5317425" y="4976893"/>
                      <a:pt x="5147100" y="5147101"/>
                    </a:cubicBezTo>
                    <a:cubicBezTo>
                      <a:pt x="5061950" y="5232251"/>
                      <a:pt x="4950393" y="5274839"/>
                      <a:pt x="4838822" y="5274839"/>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0" name="PA_ImportSvg_636990400562895803"/>
              <p:cNvSpPr/>
              <p:nvPr/>
            </p:nvSpPr>
            <p:spPr>
              <a:xfrm>
                <a:off x="344641" y="575515"/>
                <a:ext cx="12173057" cy="11466218"/>
              </a:xfrm>
              <a:custGeom>
                <a:avLst/>
                <a:gdLst/>
                <a:ahLst/>
                <a:cxnLst/>
                <a:rect l="l" t="t" r="r" b="b"/>
                <a:pathLst>
                  <a:path w="12173057" h="11466218">
                    <a:moveTo>
                      <a:pt x="1518191" y="11466217"/>
                    </a:moveTo>
                    <a:cubicBezTo>
                      <a:pt x="1509354" y="11466217"/>
                      <a:pt x="1500620" y="11466114"/>
                      <a:pt x="1491796" y="11465893"/>
                    </a:cubicBezTo>
                    <a:cubicBezTo>
                      <a:pt x="1232695" y="11458862"/>
                      <a:pt x="998819" y="11350293"/>
                      <a:pt x="815628" y="11151754"/>
                    </a:cubicBezTo>
                    <a:cubicBezTo>
                      <a:pt x="0" y="10268208"/>
                      <a:pt x="824998" y="9338683"/>
                      <a:pt x="1844156" y="8271414"/>
                    </a:cubicBezTo>
                    <a:cubicBezTo>
                      <a:pt x="1843728" y="8269282"/>
                      <a:pt x="1843195" y="8267269"/>
                      <a:pt x="1842779" y="8265137"/>
                    </a:cubicBezTo>
                    <a:cubicBezTo>
                      <a:pt x="1761554" y="7905655"/>
                      <a:pt x="1592515" y="7157839"/>
                      <a:pt x="2257507" y="6492848"/>
                    </a:cubicBezTo>
                    <a:cubicBezTo>
                      <a:pt x="3253883" y="5496368"/>
                      <a:pt x="6528405" y="2313169"/>
                      <a:pt x="7969751" y="1015962"/>
                    </a:cubicBezTo>
                    <a:lnTo>
                      <a:pt x="7969751" y="1015858"/>
                    </a:lnTo>
                    <a:cubicBezTo>
                      <a:pt x="9098764" y="0"/>
                      <a:pt x="10406407" y="352451"/>
                      <a:pt x="11143462" y="1109533"/>
                    </a:cubicBezTo>
                    <a:cubicBezTo>
                      <a:pt x="11901388" y="1887680"/>
                      <a:pt x="12173057" y="3197351"/>
                      <a:pt x="11226494" y="4194897"/>
                    </a:cubicBezTo>
                    <a:cubicBezTo>
                      <a:pt x="10121536" y="5359143"/>
                      <a:pt x="7835191" y="7519453"/>
                      <a:pt x="6469117" y="8810163"/>
                    </a:cubicBezTo>
                    <a:cubicBezTo>
                      <a:pt x="6113364" y="9146330"/>
                      <a:pt x="5815185" y="9427902"/>
                      <a:pt x="5609315" y="9624505"/>
                    </a:cubicBezTo>
                    <a:cubicBezTo>
                      <a:pt x="4715984" y="10476860"/>
                      <a:pt x="3990418" y="10205087"/>
                      <a:pt x="3637954" y="10041364"/>
                    </a:cubicBezTo>
                    <a:cubicBezTo>
                      <a:pt x="3588777" y="10088943"/>
                      <a:pt x="3538950" y="10137275"/>
                      <a:pt x="3489032" y="10186035"/>
                    </a:cubicBezTo>
                    <a:cubicBezTo>
                      <a:pt x="2841585" y="10815587"/>
                      <a:pt x="2172539" y="11466218"/>
                      <a:pt x="1518191" y="11466218"/>
                    </a:cubicBezTo>
                    <a:moveTo>
                      <a:pt x="8553076" y="1664032"/>
                    </a:moveTo>
                    <a:cubicBezTo>
                      <a:pt x="7122269" y="2951974"/>
                      <a:pt x="3865734" y="6117822"/>
                      <a:pt x="2874049" y="7109404"/>
                    </a:cubicBezTo>
                    <a:cubicBezTo>
                      <a:pt x="2573010" y="7410546"/>
                      <a:pt x="2611543" y="7711170"/>
                      <a:pt x="2693301" y="8072887"/>
                    </a:cubicBezTo>
                    <a:cubicBezTo>
                      <a:pt x="2739931" y="8279186"/>
                      <a:pt x="2797945" y="8535947"/>
                      <a:pt x="2599522" y="8743312"/>
                    </a:cubicBezTo>
                    <a:cubicBezTo>
                      <a:pt x="1522142" y="9868713"/>
                      <a:pt x="1205975" y="10288977"/>
                      <a:pt x="1456460" y="10560320"/>
                    </a:cubicBezTo>
                    <a:cubicBezTo>
                      <a:pt x="1487013" y="10593421"/>
                      <a:pt x="1500737" y="10593746"/>
                      <a:pt x="1515332" y="10594175"/>
                    </a:cubicBezTo>
                    <a:cubicBezTo>
                      <a:pt x="1807429" y="10606416"/>
                      <a:pt x="2454539" y="9975591"/>
                      <a:pt x="2880989" y="9560863"/>
                    </a:cubicBezTo>
                    <a:cubicBezTo>
                      <a:pt x="2990636" y="9454309"/>
                      <a:pt x="3098684" y="9349133"/>
                      <a:pt x="3204173" y="9249713"/>
                    </a:cubicBezTo>
                    <a:cubicBezTo>
                      <a:pt x="3472748" y="8996577"/>
                      <a:pt x="3796777" y="9151139"/>
                      <a:pt x="3952417" y="9225436"/>
                    </a:cubicBezTo>
                    <a:cubicBezTo>
                      <a:pt x="4218757" y="9352433"/>
                      <a:pt x="4493934" y="9483680"/>
                      <a:pt x="5007236" y="8993692"/>
                    </a:cubicBezTo>
                    <a:cubicBezTo>
                      <a:pt x="5213859" y="8796439"/>
                      <a:pt x="5513092" y="8513711"/>
                      <a:pt x="5870235" y="8176257"/>
                    </a:cubicBezTo>
                    <a:cubicBezTo>
                      <a:pt x="7229823" y="6891721"/>
                      <a:pt x="9505421" y="4741625"/>
                      <a:pt x="10593770" y="3594625"/>
                    </a:cubicBezTo>
                    <a:cubicBezTo>
                      <a:pt x="11188193" y="2968374"/>
                      <a:pt x="10971459" y="2182884"/>
                      <a:pt x="10518835" y="1718004"/>
                    </a:cubicBezTo>
                    <a:cubicBezTo>
                      <a:pt x="10082599" y="1269955"/>
                      <a:pt x="9305932" y="986798"/>
                      <a:pt x="8553114" y="1664136"/>
                    </a:cubicBezTo>
                    <a:lnTo>
                      <a:pt x="8553114" y="1664032"/>
                    </a:lnTo>
                    <a:moveTo>
                      <a:pt x="1867874" y="8387663"/>
                    </a:moveTo>
                    <a:lnTo>
                      <a:pt x="1870109" y="8387663"/>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1" name="任意多边形: 形状 410"/>
              <p:cNvSpPr/>
              <p:nvPr/>
            </p:nvSpPr>
            <p:spPr>
              <a:xfrm>
                <a:off x="4766942" y="6527703"/>
                <a:ext cx="2414227" cy="2346206"/>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31" name="组合 230"/>
            <p:cNvGrpSpPr/>
            <p:nvPr>
              <p:custDataLst>
                <p:tags r:id="rId9"/>
              </p:custDataLst>
            </p:nvPr>
          </p:nvGrpSpPr>
          <p:grpSpPr>
            <a:xfrm rot="21085462">
              <a:off x="933261" y="3914860"/>
              <a:ext cx="655807" cy="647980"/>
              <a:chOff x="829183" y="896879"/>
              <a:chExt cx="11346422" cy="11211030"/>
            </a:xfrm>
            <a:solidFill>
              <a:srgbClr val="2A69A2">
                <a:alpha val="80000"/>
              </a:srgbClr>
            </a:solidFill>
          </p:grpSpPr>
          <p:sp>
            <p:nvSpPr>
              <p:cNvPr id="406" name="任意多边形: 形状 405"/>
              <p:cNvSpPr/>
              <p:nvPr/>
            </p:nvSpPr>
            <p:spPr>
              <a:xfrm>
                <a:off x="4036620" y="7469614"/>
                <a:ext cx="6699796" cy="4638295"/>
              </a:xfrm>
              <a:custGeom>
                <a:avLst/>
                <a:gdLst/>
                <a:ahLst/>
                <a:cxnLst/>
                <a:rect l="0" t="0" r="0" b="0"/>
                <a:pathLst>
                  <a:path w="6699796" h="4638295">
                    <a:moveTo>
                      <a:pt x="3349897" y="4638293"/>
                    </a:moveTo>
                    <a:cubicBezTo>
                      <a:pt x="1502726" y="4638293"/>
                      <a:pt x="0" y="3135567"/>
                      <a:pt x="0" y="1288396"/>
                    </a:cubicBezTo>
                    <a:lnTo>
                      <a:pt x="0" y="432246"/>
                    </a:lnTo>
                    <a:cubicBezTo>
                      <a:pt x="0" y="193536"/>
                      <a:pt x="193536" y="0"/>
                      <a:pt x="432246" y="0"/>
                    </a:cubicBezTo>
                    <a:cubicBezTo>
                      <a:pt x="670956" y="0"/>
                      <a:pt x="864492" y="193536"/>
                      <a:pt x="864492" y="432246"/>
                    </a:cubicBezTo>
                    <a:lnTo>
                      <a:pt x="864492" y="1288396"/>
                    </a:lnTo>
                    <a:cubicBezTo>
                      <a:pt x="864492" y="2658889"/>
                      <a:pt x="1979509" y="3773801"/>
                      <a:pt x="3349897" y="3773801"/>
                    </a:cubicBezTo>
                    <a:cubicBezTo>
                      <a:pt x="4720286" y="3773801"/>
                      <a:pt x="5835302" y="2658889"/>
                      <a:pt x="5835302" y="1288396"/>
                    </a:cubicBezTo>
                    <a:cubicBezTo>
                      <a:pt x="5835302" y="1049686"/>
                      <a:pt x="6028838" y="856150"/>
                      <a:pt x="6267549" y="856150"/>
                    </a:cubicBezTo>
                    <a:cubicBezTo>
                      <a:pt x="6506259" y="856150"/>
                      <a:pt x="6699795" y="1049686"/>
                      <a:pt x="6699795" y="1288396"/>
                    </a:cubicBezTo>
                    <a:cubicBezTo>
                      <a:pt x="6699795" y="3135568"/>
                      <a:pt x="5197069" y="4638294"/>
                      <a:pt x="3349897" y="4638294"/>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7" name="PA_ImportSvg_636990400563595028"/>
              <p:cNvSpPr/>
              <p:nvPr/>
            </p:nvSpPr>
            <p:spPr>
              <a:xfrm>
                <a:off x="8501534" y="5507530"/>
                <a:ext cx="3674071" cy="3674072"/>
              </a:xfrm>
              <a:custGeom>
                <a:avLst/>
                <a:gdLst/>
                <a:ahLst/>
                <a:cxnLst/>
                <a:rect l="l" t="t" r="r" b="b"/>
                <a:pathLst>
                  <a:path w="3674071" h="3674072">
                    <a:moveTo>
                      <a:pt x="1837036" y="3674071"/>
                    </a:moveTo>
                    <a:cubicBezTo>
                      <a:pt x="824168" y="3674071"/>
                      <a:pt x="1" y="2849996"/>
                      <a:pt x="1" y="1837036"/>
                    </a:cubicBezTo>
                    <a:cubicBezTo>
                      <a:pt x="1" y="824076"/>
                      <a:pt x="824181" y="0"/>
                      <a:pt x="1837036" y="0"/>
                    </a:cubicBezTo>
                    <a:cubicBezTo>
                      <a:pt x="2849891" y="0"/>
                      <a:pt x="3674071" y="824076"/>
                      <a:pt x="3674071" y="1837036"/>
                    </a:cubicBezTo>
                    <a:cubicBezTo>
                      <a:pt x="3674071" y="2849996"/>
                      <a:pt x="2849891" y="3674071"/>
                      <a:pt x="1837036" y="3674071"/>
                    </a:cubicBezTo>
                    <a:close/>
                    <a:moveTo>
                      <a:pt x="1837036" y="1080604"/>
                    </a:moveTo>
                    <a:cubicBezTo>
                      <a:pt x="1419982" y="1080604"/>
                      <a:pt x="1080605" y="1419981"/>
                      <a:pt x="1080605" y="1837036"/>
                    </a:cubicBezTo>
                    <a:cubicBezTo>
                      <a:pt x="1080605" y="2254090"/>
                      <a:pt x="1419982" y="2593467"/>
                      <a:pt x="1837036" y="2593467"/>
                    </a:cubicBezTo>
                    <a:cubicBezTo>
                      <a:pt x="2254090" y="2593467"/>
                      <a:pt x="2593467" y="2254090"/>
                      <a:pt x="2593467" y="1837036"/>
                    </a:cubicBezTo>
                    <a:cubicBezTo>
                      <a:pt x="2593467" y="1419994"/>
                      <a:pt x="2254077" y="1080604"/>
                      <a:pt x="1837036" y="1080604"/>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8" name="任意多边形: 形状 407"/>
              <p:cNvSpPr/>
              <p:nvPr/>
            </p:nvSpPr>
            <p:spPr>
              <a:xfrm>
                <a:off x="829183" y="896879"/>
                <a:ext cx="7348167" cy="7348168"/>
              </a:xfrm>
              <a:custGeom>
                <a:avLst/>
                <a:gdLst/>
                <a:ahLst/>
                <a:cxnLst/>
                <a:rect l="0" t="0" r="0" b="0"/>
                <a:pathLst>
                  <a:path w="7348167" h="7348168">
                    <a:moveTo>
                      <a:pt x="3674083" y="7348166"/>
                    </a:moveTo>
                    <a:cubicBezTo>
                      <a:pt x="1648151" y="7348166"/>
                      <a:pt x="0" y="5700028"/>
                      <a:pt x="0" y="3674083"/>
                    </a:cubicBezTo>
                    <a:lnTo>
                      <a:pt x="0" y="432247"/>
                    </a:lnTo>
                    <a:cubicBezTo>
                      <a:pt x="0" y="193536"/>
                      <a:pt x="193536" y="0"/>
                      <a:pt x="432247" y="0"/>
                    </a:cubicBezTo>
                    <a:lnTo>
                      <a:pt x="1728986" y="0"/>
                    </a:lnTo>
                    <a:cubicBezTo>
                      <a:pt x="1967697" y="0"/>
                      <a:pt x="2161233" y="193536"/>
                      <a:pt x="2161233" y="432247"/>
                    </a:cubicBezTo>
                    <a:cubicBezTo>
                      <a:pt x="2161233" y="670957"/>
                      <a:pt x="1967697" y="864493"/>
                      <a:pt x="1728986" y="864493"/>
                    </a:cubicBezTo>
                    <a:lnTo>
                      <a:pt x="864493" y="864493"/>
                    </a:lnTo>
                    <a:lnTo>
                      <a:pt x="864493" y="3674083"/>
                    </a:lnTo>
                    <a:cubicBezTo>
                      <a:pt x="864493" y="5223348"/>
                      <a:pt x="2124922" y="6483673"/>
                      <a:pt x="3674083" y="6483673"/>
                    </a:cubicBezTo>
                    <a:cubicBezTo>
                      <a:pt x="5223244" y="6483673"/>
                      <a:pt x="6483673" y="5223348"/>
                      <a:pt x="6483673" y="3674083"/>
                    </a:cubicBezTo>
                    <a:lnTo>
                      <a:pt x="6483673" y="864493"/>
                    </a:lnTo>
                    <a:lnTo>
                      <a:pt x="5619180" y="864493"/>
                    </a:lnTo>
                    <a:cubicBezTo>
                      <a:pt x="5380470" y="864493"/>
                      <a:pt x="5186934" y="670957"/>
                      <a:pt x="5186934" y="432247"/>
                    </a:cubicBezTo>
                    <a:cubicBezTo>
                      <a:pt x="5186934" y="193536"/>
                      <a:pt x="5380470" y="0"/>
                      <a:pt x="5619180" y="0"/>
                    </a:cubicBezTo>
                    <a:lnTo>
                      <a:pt x="6915919" y="0"/>
                    </a:lnTo>
                    <a:cubicBezTo>
                      <a:pt x="7154630" y="0"/>
                      <a:pt x="7348166" y="193536"/>
                      <a:pt x="7348166" y="432247"/>
                    </a:cubicBezTo>
                    <a:lnTo>
                      <a:pt x="7348166" y="3674083"/>
                    </a:lnTo>
                    <a:cubicBezTo>
                      <a:pt x="7348166" y="5700014"/>
                      <a:pt x="5700015" y="7348167"/>
                      <a:pt x="3674083" y="7348167"/>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32" name="组合 231"/>
            <p:cNvGrpSpPr/>
            <p:nvPr>
              <p:custDataLst>
                <p:tags r:id="rId10"/>
              </p:custDataLst>
            </p:nvPr>
          </p:nvGrpSpPr>
          <p:grpSpPr>
            <a:xfrm rot="21345315">
              <a:off x="1728700" y="5562800"/>
              <a:ext cx="753384" cy="700103"/>
              <a:chOff x="154106" y="426100"/>
              <a:chExt cx="12696587" cy="11798655"/>
            </a:xfrm>
            <a:solidFill>
              <a:srgbClr val="194163"/>
            </a:solidFill>
          </p:grpSpPr>
          <p:sp>
            <p:nvSpPr>
              <p:cNvPr id="403" name="任意多边形: 形状 402"/>
              <p:cNvSpPr/>
              <p:nvPr/>
            </p:nvSpPr>
            <p:spPr>
              <a:xfrm>
                <a:off x="4063326" y="2504873"/>
                <a:ext cx="5353998" cy="2614482"/>
              </a:xfrm>
              <a:custGeom>
                <a:avLst/>
                <a:gdLst/>
                <a:ahLst/>
                <a:cxnLst/>
                <a:rect l="0" t="0" r="0" b="0"/>
                <a:pathLst>
                  <a:path w="5353998" h="2614482">
                    <a:moveTo>
                      <a:pt x="4600099" y="2534348"/>
                    </a:moveTo>
                    <a:lnTo>
                      <a:pt x="349553" y="1114900"/>
                    </a:lnTo>
                    <a:cubicBezTo>
                      <a:pt x="120642" y="1034780"/>
                      <a:pt x="0" y="784269"/>
                      <a:pt x="80094" y="555344"/>
                    </a:cubicBezTo>
                    <a:lnTo>
                      <a:pt x="274410" y="0"/>
                    </a:lnTo>
                    <a:lnTo>
                      <a:pt x="5353997" y="1709596"/>
                    </a:lnTo>
                    <a:lnTo>
                      <a:pt x="5159707" y="2264876"/>
                    </a:lnTo>
                    <a:cubicBezTo>
                      <a:pt x="5079600" y="2493826"/>
                      <a:pt x="4829051" y="2614481"/>
                      <a:pt x="4600100" y="2534348"/>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4" name="PA_ImportSvg_636990400564195016"/>
              <p:cNvSpPr/>
              <p:nvPr/>
            </p:nvSpPr>
            <p:spPr>
              <a:xfrm>
                <a:off x="154106" y="426100"/>
                <a:ext cx="12696587" cy="11798655"/>
              </a:xfrm>
              <a:custGeom>
                <a:avLst/>
                <a:gdLst/>
                <a:ahLst/>
                <a:cxnLst/>
                <a:rect l="l" t="t" r="r" b="b"/>
                <a:pathLst>
                  <a:path w="12696587" h="11798655">
                    <a:moveTo>
                      <a:pt x="3841641" y="11749348"/>
                    </a:moveTo>
                    <a:cubicBezTo>
                      <a:pt x="3643283" y="11749348"/>
                      <a:pt x="3454152" y="11691451"/>
                      <a:pt x="3282384" y="11576722"/>
                    </a:cubicBezTo>
                    <a:cubicBezTo>
                      <a:pt x="2442869" y="11016179"/>
                      <a:pt x="2256299" y="9234208"/>
                      <a:pt x="2125715" y="7300639"/>
                    </a:cubicBezTo>
                    <a:cubicBezTo>
                      <a:pt x="2104051" y="6978767"/>
                      <a:pt x="2085181" y="6700757"/>
                      <a:pt x="2063633" y="6560401"/>
                    </a:cubicBezTo>
                    <a:cubicBezTo>
                      <a:pt x="2023320" y="6297505"/>
                      <a:pt x="1809315" y="5946795"/>
                      <a:pt x="1582860" y="5575487"/>
                    </a:cubicBezTo>
                    <a:cubicBezTo>
                      <a:pt x="952528" y="4542332"/>
                      <a:pt x="0" y="2981124"/>
                      <a:pt x="1790861" y="1189068"/>
                    </a:cubicBezTo>
                    <a:cubicBezTo>
                      <a:pt x="2974236" y="5263"/>
                      <a:pt x="4081586" y="421915"/>
                      <a:pt x="4971928" y="756223"/>
                    </a:cubicBezTo>
                    <a:cubicBezTo>
                      <a:pt x="5392647" y="914371"/>
                      <a:pt x="5789999" y="1063721"/>
                      <a:pt x="6181776" y="1063721"/>
                    </a:cubicBezTo>
                    <a:cubicBezTo>
                      <a:pt x="6568836" y="1063721"/>
                      <a:pt x="6999419" y="918231"/>
                      <a:pt x="7455318" y="764255"/>
                    </a:cubicBezTo>
                    <a:cubicBezTo>
                      <a:pt x="8463170" y="423734"/>
                      <a:pt x="9717192" y="0"/>
                      <a:pt x="10905610" y="1189055"/>
                    </a:cubicBezTo>
                    <a:cubicBezTo>
                      <a:pt x="12696587" y="2981097"/>
                      <a:pt x="11744059" y="4542422"/>
                      <a:pt x="11113610" y="5575474"/>
                    </a:cubicBezTo>
                    <a:cubicBezTo>
                      <a:pt x="10887168" y="5946770"/>
                      <a:pt x="10673163" y="6297479"/>
                      <a:pt x="10632836" y="6560388"/>
                    </a:cubicBezTo>
                    <a:cubicBezTo>
                      <a:pt x="10611393" y="6700732"/>
                      <a:pt x="10592523" y="6978755"/>
                      <a:pt x="10570859" y="7300627"/>
                    </a:cubicBezTo>
                    <a:cubicBezTo>
                      <a:pt x="10440262" y="9233988"/>
                      <a:pt x="10253704" y="11015959"/>
                      <a:pt x="9414190" y="11576710"/>
                    </a:cubicBezTo>
                    <a:cubicBezTo>
                      <a:pt x="9139923" y="11760058"/>
                      <a:pt x="8820624" y="11798655"/>
                      <a:pt x="8491033" y="11686929"/>
                    </a:cubicBezTo>
                    <a:cubicBezTo>
                      <a:pt x="8015406" y="11526532"/>
                      <a:pt x="7740502" y="10867570"/>
                      <a:pt x="7255881" y="9618903"/>
                    </a:cubicBezTo>
                    <a:cubicBezTo>
                      <a:pt x="7006709" y="8976876"/>
                      <a:pt x="6493563" y="7654235"/>
                      <a:pt x="6185194" y="7511850"/>
                    </a:cubicBezTo>
                    <a:cubicBezTo>
                      <a:pt x="5903857" y="7673105"/>
                      <a:pt x="5512288" y="8947075"/>
                      <a:pt x="5322299" y="9565723"/>
                    </a:cubicBezTo>
                    <a:cubicBezTo>
                      <a:pt x="4929236" y="10844620"/>
                      <a:pt x="4701286" y="11519670"/>
                      <a:pt x="4205086" y="11687150"/>
                    </a:cubicBezTo>
                    <a:cubicBezTo>
                      <a:pt x="4082027" y="11728763"/>
                      <a:pt x="3960229" y="11749348"/>
                      <a:pt x="3841640" y="11749348"/>
                    </a:cubicBezTo>
                    <a:moveTo>
                      <a:pt x="3511413" y="1280430"/>
                    </a:moveTo>
                    <a:cubicBezTo>
                      <a:pt x="3153087" y="1280430"/>
                      <a:pt x="2803560" y="1418317"/>
                      <a:pt x="2411991" y="1809977"/>
                    </a:cubicBezTo>
                    <a:cubicBezTo>
                      <a:pt x="1109507" y="3113319"/>
                      <a:pt x="1703710" y="4087083"/>
                      <a:pt x="2332651" y="5118093"/>
                    </a:cubicBezTo>
                    <a:cubicBezTo>
                      <a:pt x="2606268" y="5566585"/>
                      <a:pt x="2864888" y="5990319"/>
                      <a:pt x="2931792" y="6427231"/>
                    </a:cubicBezTo>
                    <a:cubicBezTo>
                      <a:pt x="2959031" y="6604458"/>
                      <a:pt x="2978110" y="6885587"/>
                      <a:pt x="3002126" y="7241443"/>
                    </a:cubicBezTo>
                    <a:cubicBezTo>
                      <a:pt x="3061739" y="8127068"/>
                      <a:pt x="3220641" y="10479224"/>
                      <a:pt x="3770241" y="10846335"/>
                    </a:cubicBezTo>
                    <a:cubicBezTo>
                      <a:pt x="3798976" y="10865426"/>
                      <a:pt x="3827930" y="10879579"/>
                      <a:pt x="3891832" y="10864347"/>
                    </a:cubicBezTo>
                    <a:cubicBezTo>
                      <a:pt x="4060169" y="10682937"/>
                      <a:pt x="4313409" y="9858640"/>
                      <a:pt x="4482604" y="9307752"/>
                    </a:cubicBezTo>
                    <a:cubicBezTo>
                      <a:pt x="4906117" y="7929995"/>
                      <a:pt x="5306043" y="6628369"/>
                      <a:pt x="6181803" y="6628369"/>
                    </a:cubicBezTo>
                    <a:cubicBezTo>
                      <a:pt x="7037615" y="6628369"/>
                      <a:pt x="7518168" y="7866952"/>
                      <a:pt x="8074851" y="9301112"/>
                    </a:cubicBezTo>
                    <a:cubicBezTo>
                      <a:pt x="8291221" y="9859289"/>
                      <a:pt x="8616094" y="10696023"/>
                      <a:pt x="8797934" y="10862645"/>
                    </a:cubicBezTo>
                    <a:cubicBezTo>
                      <a:pt x="8866124" y="10880878"/>
                      <a:pt x="8896795" y="10866297"/>
                      <a:pt x="8926166" y="10846348"/>
                    </a:cubicBezTo>
                    <a:cubicBezTo>
                      <a:pt x="9475988" y="10479237"/>
                      <a:pt x="9634876" y="8126860"/>
                      <a:pt x="9694489" y="7241456"/>
                    </a:cubicBezTo>
                    <a:cubicBezTo>
                      <a:pt x="9718505" y="6885600"/>
                      <a:pt x="9737596" y="6604471"/>
                      <a:pt x="9764823" y="6427244"/>
                    </a:cubicBezTo>
                    <a:cubicBezTo>
                      <a:pt x="9831727" y="5990332"/>
                      <a:pt x="10090334" y="5566598"/>
                      <a:pt x="10363964" y="5118107"/>
                    </a:cubicBezTo>
                    <a:cubicBezTo>
                      <a:pt x="10992905" y="4087200"/>
                      <a:pt x="11586900" y="3113332"/>
                      <a:pt x="10284195" y="1809887"/>
                    </a:cubicBezTo>
                    <a:cubicBezTo>
                      <a:pt x="9520797" y="1045619"/>
                      <a:pt x="8818508" y="1230681"/>
                      <a:pt x="7736461" y="1596402"/>
                    </a:cubicBezTo>
                    <a:cubicBezTo>
                      <a:pt x="7233386" y="1766337"/>
                      <a:pt x="6713378" y="1942069"/>
                      <a:pt x="6181790" y="1942069"/>
                    </a:cubicBezTo>
                    <a:cubicBezTo>
                      <a:pt x="5630474" y="1942069"/>
                      <a:pt x="5138550" y="1757227"/>
                      <a:pt x="4662936" y="1578493"/>
                    </a:cubicBezTo>
                    <a:cubicBezTo>
                      <a:pt x="4236850" y="1418422"/>
                      <a:pt x="3869739" y="1280430"/>
                      <a:pt x="3511414" y="1280430"/>
                    </a:cubicBezTo>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5" name="任意多边形: 形状 404"/>
              <p:cNvSpPr/>
              <p:nvPr/>
            </p:nvSpPr>
            <p:spPr>
              <a:xfrm>
                <a:off x="3587413" y="2504873"/>
                <a:ext cx="5353997" cy="2614482"/>
              </a:xfrm>
              <a:custGeom>
                <a:avLst/>
                <a:gdLst/>
                <a:ahLst/>
                <a:cxnLst/>
                <a:rect l="0" t="0" r="0" b="0"/>
                <a:pathLst>
                  <a:path w="5353997" h="2614482">
                    <a:moveTo>
                      <a:pt x="194290" y="2264876"/>
                    </a:moveTo>
                    <a:lnTo>
                      <a:pt x="0" y="1709596"/>
                    </a:lnTo>
                    <a:lnTo>
                      <a:pt x="5079586" y="0"/>
                    </a:lnTo>
                    <a:lnTo>
                      <a:pt x="5273902" y="555344"/>
                    </a:lnTo>
                    <a:cubicBezTo>
                      <a:pt x="5353996" y="784268"/>
                      <a:pt x="5233367" y="1034779"/>
                      <a:pt x="5004443" y="1114899"/>
                    </a:cubicBezTo>
                    <a:lnTo>
                      <a:pt x="753884" y="2534348"/>
                    </a:lnTo>
                    <a:cubicBezTo>
                      <a:pt x="524947" y="2614481"/>
                      <a:pt x="274397" y="2493826"/>
                      <a:pt x="194290" y="2264876"/>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33" name="组合 232"/>
            <p:cNvGrpSpPr/>
            <p:nvPr>
              <p:custDataLst>
                <p:tags r:id="rId11"/>
              </p:custDataLst>
            </p:nvPr>
          </p:nvGrpSpPr>
          <p:grpSpPr>
            <a:xfrm rot="21015727">
              <a:off x="618086" y="4791940"/>
              <a:ext cx="655807" cy="605366"/>
              <a:chOff x="829196" y="1265537"/>
              <a:chExt cx="11346408" cy="10473728"/>
            </a:xfrm>
            <a:solidFill>
              <a:srgbClr val="2A69A2">
                <a:alpha val="80000"/>
              </a:srgbClr>
            </a:solidFill>
          </p:grpSpPr>
          <p:sp>
            <p:nvSpPr>
              <p:cNvPr id="399" name="任意多边形: 形状 398"/>
              <p:cNvSpPr/>
              <p:nvPr/>
            </p:nvSpPr>
            <p:spPr>
              <a:xfrm>
                <a:off x="3993291" y="1265537"/>
                <a:ext cx="5018623" cy="2618406"/>
              </a:xfrm>
              <a:custGeom>
                <a:avLst/>
                <a:gdLst/>
                <a:ahLst/>
                <a:cxnLst/>
                <a:rect l="0" t="0" r="0" b="0"/>
                <a:pathLst>
                  <a:path w="5018623" h="2618406">
                    <a:moveTo>
                      <a:pt x="4582229" y="2618405"/>
                    </a:moveTo>
                    <a:cubicBezTo>
                      <a:pt x="4341231" y="2618405"/>
                      <a:pt x="4145824" y="2423011"/>
                      <a:pt x="4145824" y="2182000"/>
                    </a:cubicBezTo>
                    <a:lnTo>
                      <a:pt x="4145824" y="1309203"/>
                    </a:lnTo>
                    <a:cubicBezTo>
                      <a:pt x="4145824" y="1068517"/>
                      <a:pt x="3950000" y="872797"/>
                      <a:pt x="3709419" y="872797"/>
                    </a:cubicBezTo>
                    <a:lnTo>
                      <a:pt x="1309215" y="872797"/>
                    </a:lnTo>
                    <a:cubicBezTo>
                      <a:pt x="1068647" y="872797"/>
                      <a:pt x="872810" y="1068517"/>
                      <a:pt x="872810" y="1309203"/>
                    </a:cubicBezTo>
                    <a:lnTo>
                      <a:pt x="872810" y="2182000"/>
                    </a:lnTo>
                    <a:cubicBezTo>
                      <a:pt x="872810" y="2422998"/>
                      <a:pt x="677415" y="2618405"/>
                      <a:pt x="436405" y="2618405"/>
                    </a:cubicBezTo>
                    <a:cubicBezTo>
                      <a:pt x="195407" y="2618405"/>
                      <a:pt x="0" y="2423011"/>
                      <a:pt x="0" y="2182000"/>
                    </a:cubicBezTo>
                    <a:lnTo>
                      <a:pt x="0" y="1309203"/>
                    </a:lnTo>
                    <a:cubicBezTo>
                      <a:pt x="0" y="587263"/>
                      <a:pt x="587262" y="0"/>
                      <a:pt x="1309203" y="0"/>
                    </a:cubicBezTo>
                    <a:lnTo>
                      <a:pt x="3709406" y="0"/>
                    </a:lnTo>
                    <a:cubicBezTo>
                      <a:pt x="4431347" y="0"/>
                      <a:pt x="5018609" y="587263"/>
                      <a:pt x="5018609" y="1309203"/>
                    </a:cubicBezTo>
                    <a:lnTo>
                      <a:pt x="5018609" y="2182000"/>
                    </a:lnTo>
                    <a:cubicBezTo>
                      <a:pt x="5018622" y="2422998"/>
                      <a:pt x="4823227" y="2618405"/>
                      <a:pt x="4582230" y="2618405"/>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0" name="PA_ImportSvg_636990400564795110"/>
              <p:cNvSpPr/>
              <p:nvPr/>
            </p:nvSpPr>
            <p:spPr>
              <a:xfrm>
                <a:off x="829196" y="3011145"/>
                <a:ext cx="11346408" cy="8728120"/>
              </a:xfrm>
              <a:custGeom>
                <a:avLst/>
                <a:gdLst/>
                <a:ahLst/>
                <a:cxnLst/>
                <a:rect l="l" t="t" r="r" b="b"/>
                <a:pathLst>
                  <a:path w="11346408" h="8728120">
                    <a:moveTo>
                      <a:pt x="10473611" y="8728118"/>
                    </a:moveTo>
                    <a:lnTo>
                      <a:pt x="872799" y="8728118"/>
                    </a:lnTo>
                    <a:cubicBezTo>
                      <a:pt x="391440" y="8728118"/>
                      <a:pt x="1" y="8336679"/>
                      <a:pt x="1" y="7855320"/>
                    </a:cubicBezTo>
                    <a:lnTo>
                      <a:pt x="1" y="872797"/>
                    </a:lnTo>
                    <a:cubicBezTo>
                      <a:pt x="1" y="391543"/>
                      <a:pt x="391440" y="0"/>
                      <a:pt x="872799" y="0"/>
                    </a:cubicBezTo>
                    <a:lnTo>
                      <a:pt x="10473611" y="0"/>
                    </a:lnTo>
                    <a:cubicBezTo>
                      <a:pt x="10954969" y="0"/>
                      <a:pt x="11346409" y="391543"/>
                      <a:pt x="11346409" y="872797"/>
                    </a:cubicBezTo>
                    <a:lnTo>
                      <a:pt x="11346409" y="7855322"/>
                    </a:lnTo>
                    <a:cubicBezTo>
                      <a:pt x="11346409" y="8336680"/>
                      <a:pt x="10954970" y="8728120"/>
                      <a:pt x="10473611" y="8728120"/>
                    </a:cubicBezTo>
                    <a:moveTo>
                      <a:pt x="872799" y="872797"/>
                    </a:moveTo>
                    <a:lnTo>
                      <a:pt x="872799" y="7855322"/>
                    </a:lnTo>
                    <a:lnTo>
                      <a:pt x="10474248" y="7855322"/>
                    </a:lnTo>
                    <a:lnTo>
                      <a:pt x="10473611" y="872798"/>
                    </a:lnTo>
                    <a:lnTo>
                      <a:pt x="872799" y="872798"/>
                    </a:lnTo>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1" name="任意多边形: 形状 400"/>
              <p:cNvSpPr/>
              <p:nvPr/>
            </p:nvSpPr>
            <p:spPr>
              <a:xfrm>
                <a:off x="4320672" y="6829678"/>
                <a:ext cx="4364002" cy="1091001"/>
              </a:xfrm>
              <a:custGeom>
                <a:avLst/>
                <a:gdLst/>
                <a:ahLst/>
                <a:cxnLst/>
                <a:rect l="0" t="0" r="0" b="0"/>
                <a:pathLst>
                  <a:path w="4364002" h="1091001">
                    <a:moveTo>
                      <a:pt x="0" y="0"/>
                    </a:moveTo>
                    <a:lnTo>
                      <a:pt x="4364001" y="0"/>
                    </a:lnTo>
                    <a:lnTo>
                      <a:pt x="4364001" y="1091000"/>
                    </a:lnTo>
                    <a:lnTo>
                      <a:pt x="0" y="1091000"/>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2" name="任意多边形: 形状 401"/>
              <p:cNvSpPr/>
              <p:nvPr/>
            </p:nvSpPr>
            <p:spPr>
              <a:xfrm>
                <a:off x="5957153" y="5193184"/>
                <a:ext cx="1091015" cy="4364003"/>
              </a:xfrm>
              <a:custGeom>
                <a:avLst/>
                <a:gdLst/>
                <a:ahLst/>
                <a:cxnLst/>
                <a:rect l="0" t="0" r="0" b="0"/>
                <a:pathLst>
                  <a:path w="1091015" h="4364003">
                    <a:moveTo>
                      <a:pt x="0" y="4364001"/>
                    </a:moveTo>
                    <a:lnTo>
                      <a:pt x="0" y="0"/>
                    </a:lnTo>
                    <a:lnTo>
                      <a:pt x="1091014" y="0"/>
                    </a:lnTo>
                    <a:lnTo>
                      <a:pt x="1091014" y="4364002"/>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sp>
          <p:nvSpPr>
            <p:cNvPr id="202" name="任意多边形: 形状 201"/>
            <p:cNvSpPr/>
            <p:nvPr>
              <p:custDataLst>
                <p:tags r:id="rId12"/>
              </p:custDataLst>
            </p:nvPr>
          </p:nvSpPr>
          <p:spPr>
            <a:xfrm rot="530001">
              <a:off x="-4637" y="5225821"/>
              <a:ext cx="241326" cy="50447"/>
            </a:xfrm>
            <a:custGeom>
              <a:avLst/>
              <a:gdLst>
                <a:gd name="connsiteX0" fmla="*/ 13208 w 241326"/>
                <a:gd name="connsiteY0" fmla="*/ 0 h 50447"/>
                <a:gd name="connsiteX1" fmla="*/ 216102 w 241326"/>
                <a:gd name="connsiteY1" fmla="*/ 0 h 50447"/>
                <a:gd name="connsiteX2" fmla="*/ 241326 w 241326"/>
                <a:gd name="connsiteY2" fmla="*/ 25223 h 50447"/>
                <a:gd name="connsiteX3" fmla="*/ 216102 w 241326"/>
                <a:gd name="connsiteY3" fmla="*/ 50447 h 50447"/>
                <a:gd name="connsiteX4" fmla="*/ 13208 w 241326"/>
                <a:gd name="connsiteY4" fmla="*/ 50447 h 50447"/>
                <a:gd name="connsiteX5" fmla="*/ 6562 w 241326"/>
                <a:gd name="connsiteY5" fmla="*/ 47694 h 50447"/>
                <a:gd name="connsiteX6" fmla="*/ 0 w 241326"/>
                <a:gd name="connsiteY6" fmla="*/ 5471 h 5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6" h="50447">
                  <a:moveTo>
                    <a:pt x="13208" y="0"/>
                  </a:moveTo>
                  <a:lnTo>
                    <a:pt x="216102" y="0"/>
                  </a:lnTo>
                  <a:cubicBezTo>
                    <a:pt x="230032" y="0"/>
                    <a:pt x="241326" y="11294"/>
                    <a:pt x="241326" y="25223"/>
                  </a:cubicBezTo>
                  <a:cubicBezTo>
                    <a:pt x="241326" y="39154"/>
                    <a:pt x="230032" y="50447"/>
                    <a:pt x="216102" y="50447"/>
                  </a:cubicBezTo>
                  <a:lnTo>
                    <a:pt x="13208" y="50447"/>
                  </a:lnTo>
                  <a:lnTo>
                    <a:pt x="6562" y="47694"/>
                  </a:lnTo>
                  <a:lnTo>
                    <a:pt x="0" y="5471"/>
                  </a:ln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200" name="任意多边形: 形状 199"/>
            <p:cNvSpPr/>
            <p:nvPr>
              <p:custDataLst>
                <p:tags r:id="rId13"/>
              </p:custDataLst>
            </p:nvPr>
          </p:nvSpPr>
          <p:spPr>
            <a:xfrm rot="530001">
              <a:off x="-43936" y="5118908"/>
              <a:ext cx="427408" cy="655806"/>
            </a:xfrm>
            <a:custGeom>
              <a:avLst/>
              <a:gdLst>
                <a:gd name="connsiteX0" fmla="*/ 351737 w 427408"/>
                <a:gd name="connsiteY0" fmla="*/ 655806 h 655806"/>
                <a:gd name="connsiteX1" fmla="*/ 351737 w 427408"/>
                <a:gd name="connsiteY1" fmla="*/ 655806 h 655806"/>
                <a:gd name="connsiteX2" fmla="*/ 351737 w 427408"/>
                <a:gd name="connsiteY2" fmla="*/ 655806 h 655806"/>
                <a:gd name="connsiteX3" fmla="*/ 91437 w 427408"/>
                <a:gd name="connsiteY3" fmla="*/ 0 h 655806"/>
                <a:gd name="connsiteX4" fmla="*/ 231804 w 427408"/>
                <a:gd name="connsiteY4" fmla="*/ 0 h 655806"/>
                <a:gd name="connsiteX5" fmla="*/ 332697 w 427408"/>
                <a:gd name="connsiteY5" fmla="*/ 100893 h 655806"/>
                <a:gd name="connsiteX6" fmla="*/ 332697 w 427408"/>
                <a:gd name="connsiteY6" fmla="*/ 134695 h 655806"/>
                <a:gd name="connsiteX7" fmla="*/ 413220 w 427408"/>
                <a:gd name="connsiteY7" fmla="*/ 217970 h 655806"/>
                <a:gd name="connsiteX8" fmla="*/ 427408 w 427408"/>
                <a:gd name="connsiteY8" fmla="*/ 253034 h 655806"/>
                <a:gd name="connsiteX9" fmla="*/ 427408 w 427408"/>
                <a:gd name="connsiteY9" fmla="*/ 580137 h 655806"/>
                <a:gd name="connsiteX10" fmla="*/ 405220 w 427408"/>
                <a:gd name="connsiteY10" fmla="*/ 633619 h 655806"/>
                <a:gd name="connsiteX11" fmla="*/ 351737 w 427408"/>
                <a:gd name="connsiteY11" fmla="*/ 655806 h 655806"/>
                <a:gd name="connsiteX12" fmla="*/ 92682 w 427408"/>
                <a:gd name="connsiteY12" fmla="*/ 655806 h 655806"/>
                <a:gd name="connsiteX13" fmla="*/ 84843 w 427408"/>
                <a:gd name="connsiteY13" fmla="*/ 605360 h 655806"/>
                <a:gd name="connsiteX14" fmla="*/ 351738 w 427408"/>
                <a:gd name="connsiteY14" fmla="*/ 605359 h 655806"/>
                <a:gd name="connsiteX15" fmla="*/ 376962 w 427408"/>
                <a:gd name="connsiteY15" fmla="*/ 580136 h 655806"/>
                <a:gd name="connsiteX16" fmla="*/ 376962 w 427408"/>
                <a:gd name="connsiteY16" fmla="*/ 253034 h 655806"/>
                <a:gd name="connsiteX17" fmla="*/ 289344 w 427408"/>
                <a:gd name="connsiteY17" fmla="*/ 162431 h 655806"/>
                <a:gd name="connsiteX18" fmla="*/ 282250 w 427408"/>
                <a:gd name="connsiteY18" fmla="*/ 144899 h 655806"/>
                <a:gd name="connsiteX19" fmla="*/ 282250 w 427408"/>
                <a:gd name="connsiteY19" fmla="*/ 100894 h 655806"/>
                <a:gd name="connsiteX20" fmla="*/ 231803 w 427408"/>
                <a:gd name="connsiteY20" fmla="*/ 50447 h 655806"/>
                <a:gd name="connsiteX21" fmla="*/ 91437 w 427408"/>
                <a:gd name="connsiteY21" fmla="*/ 50447 h 655806"/>
                <a:gd name="connsiteX22" fmla="*/ 40991 w 427408"/>
                <a:gd name="connsiteY22" fmla="*/ 100894 h 655806"/>
                <a:gd name="connsiteX23" fmla="*/ 40991 w 427408"/>
                <a:gd name="connsiteY23" fmla="*/ 144899 h 655806"/>
                <a:gd name="connsiteX24" fmla="*/ 34069 w 427408"/>
                <a:gd name="connsiteY24" fmla="*/ 162252 h 655806"/>
                <a:gd name="connsiteX25" fmla="*/ 18530 w 427408"/>
                <a:gd name="connsiteY25" fmla="*/ 178647 h 655806"/>
                <a:gd name="connsiteX26" fmla="*/ 0 w 427408"/>
                <a:gd name="connsiteY26" fmla="*/ 59413 h 655806"/>
                <a:gd name="connsiteX27" fmla="*/ 20128 w 427408"/>
                <a:gd name="connsiteY27" fmla="*/ 29585 h 655806"/>
                <a:gd name="connsiteX28" fmla="*/ 91437 w 427408"/>
                <a:gd name="connsiteY28" fmla="*/ 0 h 65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27408" h="655806">
                  <a:moveTo>
                    <a:pt x="351737" y="655806"/>
                  </a:moveTo>
                  <a:lnTo>
                    <a:pt x="351737" y="655806"/>
                  </a:lnTo>
                  <a:lnTo>
                    <a:pt x="351737" y="655806"/>
                  </a:lnTo>
                  <a:close/>
                  <a:moveTo>
                    <a:pt x="91437" y="0"/>
                  </a:moveTo>
                  <a:lnTo>
                    <a:pt x="231804" y="0"/>
                  </a:lnTo>
                  <a:cubicBezTo>
                    <a:pt x="287435" y="0"/>
                    <a:pt x="332697" y="45261"/>
                    <a:pt x="332697" y="100893"/>
                  </a:cubicBezTo>
                  <a:lnTo>
                    <a:pt x="332697" y="134695"/>
                  </a:lnTo>
                  <a:lnTo>
                    <a:pt x="413220" y="217970"/>
                  </a:lnTo>
                  <a:cubicBezTo>
                    <a:pt x="422370" y="227442"/>
                    <a:pt x="427408" y="239893"/>
                    <a:pt x="427408" y="253034"/>
                  </a:cubicBezTo>
                  <a:lnTo>
                    <a:pt x="427408" y="580137"/>
                  </a:lnTo>
                  <a:cubicBezTo>
                    <a:pt x="427408" y="601000"/>
                    <a:pt x="418922" y="619917"/>
                    <a:pt x="405220" y="633619"/>
                  </a:cubicBezTo>
                  <a:lnTo>
                    <a:pt x="351737" y="655806"/>
                  </a:lnTo>
                  <a:lnTo>
                    <a:pt x="92682" y="655806"/>
                  </a:lnTo>
                  <a:lnTo>
                    <a:pt x="84843" y="605360"/>
                  </a:lnTo>
                  <a:lnTo>
                    <a:pt x="351738" y="605359"/>
                  </a:lnTo>
                  <a:cubicBezTo>
                    <a:pt x="365643" y="605360"/>
                    <a:pt x="376962" y="594047"/>
                    <a:pt x="376962" y="580136"/>
                  </a:cubicBezTo>
                  <a:lnTo>
                    <a:pt x="376962" y="253034"/>
                  </a:lnTo>
                  <a:lnTo>
                    <a:pt x="289344" y="162431"/>
                  </a:lnTo>
                  <a:cubicBezTo>
                    <a:pt x="284790" y="157731"/>
                    <a:pt x="282246" y="151443"/>
                    <a:pt x="282250" y="144899"/>
                  </a:cubicBezTo>
                  <a:lnTo>
                    <a:pt x="282250" y="100894"/>
                  </a:lnTo>
                  <a:cubicBezTo>
                    <a:pt x="282250" y="73078"/>
                    <a:pt x="259625" y="50447"/>
                    <a:pt x="231803" y="50447"/>
                  </a:cubicBezTo>
                  <a:lnTo>
                    <a:pt x="91437" y="50447"/>
                  </a:lnTo>
                  <a:cubicBezTo>
                    <a:pt x="63615" y="50447"/>
                    <a:pt x="40991" y="73078"/>
                    <a:pt x="40991" y="100894"/>
                  </a:cubicBezTo>
                  <a:lnTo>
                    <a:pt x="40991" y="144899"/>
                  </a:lnTo>
                  <a:cubicBezTo>
                    <a:pt x="40991" y="151356"/>
                    <a:pt x="38513" y="157567"/>
                    <a:pt x="34069" y="162252"/>
                  </a:cubicBezTo>
                  <a:lnTo>
                    <a:pt x="18530" y="178647"/>
                  </a:lnTo>
                  <a:lnTo>
                    <a:pt x="0" y="59413"/>
                  </a:lnTo>
                  <a:lnTo>
                    <a:pt x="20128" y="29585"/>
                  </a:lnTo>
                  <a:cubicBezTo>
                    <a:pt x="38397" y="11315"/>
                    <a:pt x="63621" y="0"/>
                    <a:pt x="91437" y="0"/>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73" name="任意多边形: 形状 172"/>
            <p:cNvSpPr/>
            <p:nvPr>
              <p:custDataLst>
                <p:tags r:id="rId14"/>
              </p:custDataLst>
            </p:nvPr>
          </p:nvSpPr>
          <p:spPr>
            <a:xfrm rot="21067165">
              <a:off x="145657" y="6710473"/>
              <a:ext cx="387239" cy="173620"/>
            </a:xfrm>
            <a:custGeom>
              <a:avLst/>
              <a:gdLst>
                <a:gd name="connsiteX0" fmla="*/ 24983 w 387239"/>
                <a:gd name="connsiteY0" fmla="*/ 0 h 173620"/>
                <a:gd name="connsiteX1" fmla="*/ 49967 w 387239"/>
                <a:gd name="connsiteY1" fmla="*/ 24983 h 173620"/>
                <a:gd name="connsiteX2" fmla="*/ 49966 w 387239"/>
                <a:gd name="connsiteY2" fmla="*/ 74467 h 173620"/>
                <a:gd name="connsiteX3" fmla="*/ 60700 w 387239"/>
                <a:gd name="connsiteY3" fmla="*/ 127495 h 173620"/>
                <a:gd name="connsiteX4" fmla="*/ 9101 w 387239"/>
                <a:gd name="connsiteY4" fmla="*/ 119433 h 173620"/>
                <a:gd name="connsiteX5" fmla="*/ 0 w 387239"/>
                <a:gd name="connsiteY5" fmla="*/ 74467 h 173620"/>
                <a:gd name="connsiteX6" fmla="*/ 0 w 387239"/>
                <a:gd name="connsiteY6" fmla="*/ 24983 h 173620"/>
                <a:gd name="connsiteX7" fmla="*/ 24983 w 387239"/>
                <a:gd name="connsiteY7" fmla="*/ 0 h 173620"/>
                <a:gd name="connsiteX8" fmla="*/ 362256 w 387239"/>
                <a:gd name="connsiteY8" fmla="*/ 49484 h 173620"/>
                <a:gd name="connsiteX9" fmla="*/ 387239 w 387239"/>
                <a:gd name="connsiteY9" fmla="*/ 74467 h 173620"/>
                <a:gd name="connsiteX10" fmla="*/ 372000 w 387239"/>
                <a:gd name="connsiteY10" fmla="*/ 149761 h 173620"/>
                <a:gd name="connsiteX11" fmla="*/ 355900 w 387239"/>
                <a:gd name="connsiteY11" fmla="*/ 173620 h 173620"/>
                <a:gd name="connsiteX12" fmla="*/ 302395 w 387239"/>
                <a:gd name="connsiteY12" fmla="*/ 165259 h 173620"/>
                <a:gd name="connsiteX13" fmla="*/ 325965 w 387239"/>
                <a:gd name="connsiteY13" fmla="*/ 130330 h 173620"/>
                <a:gd name="connsiteX14" fmla="*/ 337272 w 387239"/>
                <a:gd name="connsiteY14" fmla="*/ 74467 h 173620"/>
                <a:gd name="connsiteX15" fmla="*/ 362256 w 387239"/>
                <a:gd name="connsiteY15" fmla="*/ 49484 h 1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7239" h="173620">
                  <a:moveTo>
                    <a:pt x="24983" y="0"/>
                  </a:moveTo>
                  <a:cubicBezTo>
                    <a:pt x="38780" y="0"/>
                    <a:pt x="49966" y="11186"/>
                    <a:pt x="49967" y="24983"/>
                  </a:cubicBezTo>
                  <a:lnTo>
                    <a:pt x="49966" y="74467"/>
                  </a:lnTo>
                  <a:lnTo>
                    <a:pt x="60700" y="127495"/>
                  </a:lnTo>
                  <a:lnTo>
                    <a:pt x="9101" y="119433"/>
                  </a:lnTo>
                  <a:lnTo>
                    <a:pt x="0" y="74467"/>
                  </a:lnTo>
                  <a:lnTo>
                    <a:pt x="0" y="24983"/>
                  </a:lnTo>
                  <a:cubicBezTo>
                    <a:pt x="0" y="11186"/>
                    <a:pt x="11186" y="0"/>
                    <a:pt x="24983" y="0"/>
                  </a:cubicBezTo>
                  <a:close/>
                  <a:moveTo>
                    <a:pt x="362256" y="49484"/>
                  </a:moveTo>
                  <a:cubicBezTo>
                    <a:pt x="376053" y="49484"/>
                    <a:pt x="387239" y="60670"/>
                    <a:pt x="387239" y="74467"/>
                  </a:cubicBezTo>
                  <a:cubicBezTo>
                    <a:pt x="387239" y="101158"/>
                    <a:pt x="381810" y="126605"/>
                    <a:pt x="372000" y="149761"/>
                  </a:cubicBezTo>
                  <a:lnTo>
                    <a:pt x="355900" y="173620"/>
                  </a:lnTo>
                  <a:lnTo>
                    <a:pt x="302395" y="165259"/>
                  </a:lnTo>
                  <a:lnTo>
                    <a:pt x="325965" y="130330"/>
                  </a:lnTo>
                  <a:cubicBezTo>
                    <a:pt x="333245" y="113150"/>
                    <a:pt x="337272" y="94270"/>
                    <a:pt x="337272" y="74467"/>
                  </a:cubicBezTo>
                  <a:cubicBezTo>
                    <a:pt x="337273" y="60670"/>
                    <a:pt x="348459" y="49484"/>
                    <a:pt x="362256" y="49484"/>
                  </a:cubicBez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91" name="PA_ImportSvg_636990400563595028"/>
            <p:cNvSpPr/>
            <p:nvPr>
              <p:custDataLst>
                <p:tags r:id="rId15"/>
              </p:custDataLst>
            </p:nvPr>
          </p:nvSpPr>
          <p:spPr>
            <a:xfrm rot="21067165">
              <a:off x="387160" y="6571855"/>
              <a:ext cx="212356" cy="212356"/>
            </a:xfrm>
            <a:custGeom>
              <a:avLst/>
              <a:gdLst/>
              <a:ahLst/>
              <a:cxnLst/>
              <a:rect l="l" t="t" r="r" b="b"/>
              <a:pathLst>
                <a:path w="3674071" h="3674072">
                  <a:moveTo>
                    <a:pt x="1837036" y="3674071"/>
                  </a:moveTo>
                  <a:cubicBezTo>
                    <a:pt x="824168" y="3674071"/>
                    <a:pt x="1" y="2849996"/>
                    <a:pt x="1" y="1837036"/>
                  </a:cubicBezTo>
                  <a:cubicBezTo>
                    <a:pt x="1" y="824076"/>
                    <a:pt x="824181" y="0"/>
                    <a:pt x="1837036" y="0"/>
                  </a:cubicBezTo>
                  <a:cubicBezTo>
                    <a:pt x="2849891" y="0"/>
                    <a:pt x="3674071" y="824076"/>
                    <a:pt x="3674071" y="1837036"/>
                  </a:cubicBezTo>
                  <a:cubicBezTo>
                    <a:pt x="3674071" y="2849996"/>
                    <a:pt x="2849891" y="3674071"/>
                    <a:pt x="1837036" y="3674071"/>
                  </a:cubicBezTo>
                  <a:close/>
                  <a:moveTo>
                    <a:pt x="1837036" y="1080604"/>
                  </a:moveTo>
                  <a:cubicBezTo>
                    <a:pt x="1419982" y="1080604"/>
                    <a:pt x="1080605" y="1419981"/>
                    <a:pt x="1080605" y="1837036"/>
                  </a:cubicBezTo>
                  <a:cubicBezTo>
                    <a:pt x="1080605" y="2254090"/>
                    <a:pt x="1419982" y="2593467"/>
                    <a:pt x="1837036" y="2593467"/>
                  </a:cubicBezTo>
                  <a:cubicBezTo>
                    <a:pt x="2254090" y="2593467"/>
                    <a:pt x="2593467" y="2254090"/>
                    <a:pt x="2593467" y="1837036"/>
                  </a:cubicBezTo>
                  <a:cubicBezTo>
                    <a:pt x="2593467" y="1419994"/>
                    <a:pt x="2254077" y="1080604"/>
                    <a:pt x="1837036" y="108060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205" name="任意多边形: 形状 204"/>
            <p:cNvSpPr/>
            <p:nvPr>
              <p:custDataLst>
                <p:tags r:id="rId16"/>
              </p:custDataLst>
            </p:nvPr>
          </p:nvSpPr>
          <p:spPr>
            <a:xfrm rot="21067165">
              <a:off x="-23607" y="6355210"/>
              <a:ext cx="371005" cy="424713"/>
            </a:xfrm>
            <a:custGeom>
              <a:avLst/>
              <a:gdLst>
                <a:gd name="connsiteX0" fmla="*/ 54138 w 371005"/>
                <a:gd name="connsiteY0" fmla="*/ 3278 h 424713"/>
                <a:gd name="connsiteX1" fmla="*/ 63890 w 371005"/>
                <a:gd name="connsiteY1" fmla="*/ 7318 h 424713"/>
                <a:gd name="connsiteX2" fmla="*/ 71207 w 371005"/>
                <a:gd name="connsiteY2" fmla="*/ 24983 h 424713"/>
                <a:gd name="connsiteX3" fmla="*/ 63890 w 371005"/>
                <a:gd name="connsiteY3" fmla="*/ 42649 h 424713"/>
                <a:gd name="connsiteX4" fmla="*/ 46886 w 371005"/>
                <a:gd name="connsiteY4" fmla="*/ 49692 h 424713"/>
                <a:gd name="connsiteX5" fmla="*/ 346022 w 371005"/>
                <a:gd name="connsiteY5" fmla="*/ 0 h 424713"/>
                <a:gd name="connsiteX6" fmla="*/ 371005 w 371005"/>
                <a:gd name="connsiteY6" fmla="*/ 24983 h 424713"/>
                <a:gd name="connsiteX7" fmla="*/ 371005 w 371005"/>
                <a:gd name="connsiteY7" fmla="*/ 212356 h 424713"/>
                <a:gd name="connsiteX8" fmla="*/ 158648 w 371005"/>
                <a:gd name="connsiteY8" fmla="*/ 424713 h 424713"/>
                <a:gd name="connsiteX9" fmla="*/ 158648 w 371005"/>
                <a:gd name="connsiteY9" fmla="*/ 424713 h 424713"/>
                <a:gd name="connsiteX10" fmla="*/ 8558 w 371005"/>
                <a:gd name="connsiteY10" fmla="*/ 362446 h 424713"/>
                <a:gd name="connsiteX11" fmla="*/ 0 w 371005"/>
                <a:gd name="connsiteY11" fmla="*/ 349762 h 424713"/>
                <a:gd name="connsiteX12" fmla="*/ 11121 w 371005"/>
                <a:gd name="connsiteY12" fmla="*/ 278591 h 424713"/>
                <a:gd name="connsiteX13" fmla="*/ 43875 w 371005"/>
                <a:gd name="connsiteY13" fmla="*/ 327131 h 424713"/>
                <a:gd name="connsiteX14" fmla="*/ 158648 w 371005"/>
                <a:gd name="connsiteY14" fmla="*/ 374747 h 424713"/>
                <a:gd name="connsiteX15" fmla="*/ 321038 w 371005"/>
                <a:gd name="connsiteY15" fmla="*/ 212357 h 424713"/>
                <a:gd name="connsiteX16" fmla="*/ 321038 w 371005"/>
                <a:gd name="connsiteY16" fmla="*/ 49966 h 424713"/>
                <a:gd name="connsiteX17" fmla="*/ 271072 w 371005"/>
                <a:gd name="connsiteY17" fmla="*/ 49966 h 424713"/>
                <a:gd name="connsiteX18" fmla="*/ 246089 w 371005"/>
                <a:gd name="connsiteY18" fmla="*/ 24983 h 424713"/>
                <a:gd name="connsiteX19" fmla="*/ 271072 w 371005"/>
                <a:gd name="connsiteY19" fmla="*/ 0 h 42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1005" h="424713">
                  <a:moveTo>
                    <a:pt x="54138" y="3278"/>
                  </a:moveTo>
                  <a:lnTo>
                    <a:pt x="63890" y="7318"/>
                  </a:lnTo>
                  <a:cubicBezTo>
                    <a:pt x="68411" y="11839"/>
                    <a:pt x="71207" y="18085"/>
                    <a:pt x="71207" y="24983"/>
                  </a:cubicBezTo>
                  <a:cubicBezTo>
                    <a:pt x="71207" y="31882"/>
                    <a:pt x="68411" y="38127"/>
                    <a:pt x="63890" y="42649"/>
                  </a:cubicBezTo>
                  <a:lnTo>
                    <a:pt x="46886" y="49692"/>
                  </a:lnTo>
                  <a:close/>
                  <a:moveTo>
                    <a:pt x="346022" y="0"/>
                  </a:moveTo>
                  <a:cubicBezTo>
                    <a:pt x="359819" y="0"/>
                    <a:pt x="371005" y="11186"/>
                    <a:pt x="371005" y="24983"/>
                  </a:cubicBezTo>
                  <a:lnTo>
                    <a:pt x="371005" y="212356"/>
                  </a:lnTo>
                  <a:cubicBezTo>
                    <a:pt x="371005" y="329452"/>
                    <a:pt x="275744" y="424713"/>
                    <a:pt x="158648" y="424713"/>
                  </a:cubicBezTo>
                  <a:lnTo>
                    <a:pt x="158648" y="424713"/>
                  </a:lnTo>
                  <a:cubicBezTo>
                    <a:pt x="100100" y="424713"/>
                    <a:pt x="47011" y="400898"/>
                    <a:pt x="8558" y="362446"/>
                  </a:cubicBezTo>
                  <a:lnTo>
                    <a:pt x="0" y="349762"/>
                  </a:lnTo>
                  <a:lnTo>
                    <a:pt x="11121" y="278591"/>
                  </a:lnTo>
                  <a:lnTo>
                    <a:pt x="43875" y="327131"/>
                  </a:lnTo>
                  <a:cubicBezTo>
                    <a:pt x="73281" y="356535"/>
                    <a:pt x="113878" y="374747"/>
                    <a:pt x="158648" y="374747"/>
                  </a:cubicBezTo>
                  <a:cubicBezTo>
                    <a:pt x="248187" y="374746"/>
                    <a:pt x="321038" y="301902"/>
                    <a:pt x="321038" y="212357"/>
                  </a:cubicBezTo>
                  <a:lnTo>
                    <a:pt x="321038" y="49966"/>
                  </a:lnTo>
                  <a:lnTo>
                    <a:pt x="271072" y="49966"/>
                  </a:lnTo>
                  <a:cubicBezTo>
                    <a:pt x="257275" y="49966"/>
                    <a:pt x="246089" y="38780"/>
                    <a:pt x="246089" y="24983"/>
                  </a:cubicBezTo>
                  <a:cubicBezTo>
                    <a:pt x="246089" y="11186"/>
                    <a:pt x="257275" y="0"/>
                    <a:pt x="271072" y="0"/>
                  </a:cubicBez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70" name="任意多边形: 形状 169"/>
            <p:cNvSpPr/>
            <p:nvPr>
              <p:custDataLst>
                <p:tags r:id="rId17"/>
              </p:custDataLst>
            </p:nvPr>
          </p:nvSpPr>
          <p:spPr>
            <a:xfrm rot="570737">
              <a:off x="1211062" y="6318263"/>
              <a:ext cx="599655" cy="565966"/>
            </a:xfrm>
            <a:custGeom>
              <a:avLst/>
              <a:gdLst>
                <a:gd name="connsiteX0" fmla="*/ 239483 w 599655"/>
                <a:gd name="connsiteY0" fmla="*/ 6102 h 565966"/>
                <a:gd name="connsiteX1" fmla="*/ 299834 w 599655"/>
                <a:gd name="connsiteY1" fmla="*/ 0 h 565966"/>
                <a:gd name="connsiteX2" fmla="*/ 599655 w 599655"/>
                <a:gd name="connsiteY2" fmla="*/ 299827 h 565966"/>
                <a:gd name="connsiteX3" fmla="*/ 548379 w 599655"/>
                <a:gd name="connsiteY3" fmla="*/ 467350 h 565966"/>
                <a:gd name="connsiteX4" fmla="*/ 515506 w 599655"/>
                <a:gd name="connsiteY4" fmla="*/ 507177 h 565966"/>
                <a:gd name="connsiteX5" fmla="*/ 398043 w 599655"/>
                <a:gd name="connsiteY5" fmla="*/ 526860 h 565966"/>
                <a:gd name="connsiteX6" fmla="*/ 438152 w 599655"/>
                <a:gd name="connsiteY6" fmla="*/ 505060 h 565966"/>
                <a:gd name="connsiteX7" fmla="*/ 547395 w 599655"/>
                <a:gd name="connsiteY7" fmla="*/ 299827 h 565966"/>
                <a:gd name="connsiteX8" fmla="*/ 299834 w 599655"/>
                <a:gd name="connsiteY8" fmla="*/ 52260 h 565966"/>
                <a:gd name="connsiteX9" fmla="*/ 52261 w 599655"/>
                <a:gd name="connsiteY9" fmla="*/ 299827 h 565966"/>
                <a:gd name="connsiteX10" fmla="*/ 250003 w 599655"/>
                <a:gd name="connsiteY10" fmla="*/ 542361 h 565966"/>
                <a:gd name="connsiteX11" fmla="*/ 284635 w 599655"/>
                <a:gd name="connsiteY11" fmla="*/ 545863 h 565966"/>
                <a:gd name="connsiteX12" fmla="*/ 164662 w 599655"/>
                <a:gd name="connsiteY12" fmla="*/ 565966 h 565966"/>
                <a:gd name="connsiteX13" fmla="*/ 132310 w 599655"/>
                <a:gd name="connsiteY13" fmla="*/ 548383 h 565966"/>
                <a:gd name="connsiteX14" fmla="*/ 0 w 599655"/>
                <a:gd name="connsiteY14" fmla="*/ 299827 h 565966"/>
                <a:gd name="connsiteX15" fmla="*/ 239483 w 599655"/>
                <a:gd name="connsiteY15" fmla="*/ 6102 h 565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9655" h="565966">
                  <a:moveTo>
                    <a:pt x="239483" y="6102"/>
                  </a:moveTo>
                  <a:cubicBezTo>
                    <a:pt x="258983" y="2102"/>
                    <a:pt x="279168" y="0"/>
                    <a:pt x="299834" y="0"/>
                  </a:cubicBezTo>
                  <a:cubicBezTo>
                    <a:pt x="465151" y="0"/>
                    <a:pt x="599655" y="134504"/>
                    <a:pt x="599655" y="299827"/>
                  </a:cubicBezTo>
                  <a:cubicBezTo>
                    <a:pt x="599655" y="361825"/>
                    <a:pt x="580740" y="419489"/>
                    <a:pt x="548379" y="467350"/>
                  </a:cubicBezTo>
                  <a:lnTo>
                    <a:pt x="515506" y="507177"/>
                  </a:lnTo>
                  <a:lnTo>
                    <a:pt x="398043" y="526860"/>
                  </a:lnTo>
                  <a:lnTo>
                    <a:pt x="438152" y="505060"/>
                  </a:lnTo>
                  <a:cubicBezTo>
                    <a:pt x="504014" y="460525"/>
                    <a:pt x="547394" y="385147"/>
                    <a:pt x="547395" y="299827"/>
                  </a:cubicBezTo>
                  <a:cubicBezTo>
                    <a:pt x="547395" y="163320"/>
                    <a:pt x="436341" y="52260"/>
                    <a:pt x="299834" y="52260"/>
                  </a:cubicBezTo>
                  <a:cubicBezTo>
                    <a:pt x="163327" y="52260"/>
                    <a:pt x="52261" y="163320"/>
                    <a:pt x="52261" y="299827"/>
                  </a:cubicBezTo>
                  <a:cubicBezTo>
                    <a:pt x="52261" y="419276"/>
                    <a:pt x="137296" y="519237"/>
                    <a:pt x="250003" y="542361"/>
                  </a:cubicBezTo>
                  <a:lnTo>
                    <a:pt x="284635" y="545863"/>
                  </a:lnTo>
                  <a:lnTo>
                    <a:pt x="164662" y="565966"/>
                  </a:lnTo>
                  <a:lnTo>
                    <a:pt x="132310" y="548383"/>
                  </a:lnTo>
                  <a:cubicBezTo>
                    <a:pt x="52541" y="494447"/>
                    <a:pt x="0" y="403157"/>
                    <a:pt x="0" y="299827"/>
                  </a:cubicBezTo>
                  <a:cubicBezTo>
                    <a:pt x="0" y="155169"/>
                    <a:pt x="102980" y="34108"/>
                    <a:pt x="239483" y="6102"/>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9" name="任意多边形: 形状 388"/>
            <p:cNvSpPr/>
            <p:nvPr>
              <p:custDataLst>
                <p:tags r:id="rId18"/>
              </p:custDataLst>
            </p:nvPr>
          </p:nvSpPr>
          <p:spPr>
            <a:xfrm rot="570737">
              <a:off x="1307699" y="6625322"/>
              <a:ext cx="206873" cy="174420"/>
            </a:xfrm>
            <a:custGeom>
              <a:avLst/>
              <a:gdLst/>
              <a:ahLst/>
              <a:cxnLst/>
              <a:rect l="0" t="0" r="0" b="0"/>
              <a:pathLst>
                <a:path w="3537041" h="2982173">
                  <a:moveTo>
                    <a:pt x="3537040" y="2982172"/>
                  </a:moveTo>
                  <a:cubicBezTo>
                    <a:pt x="1915767" y="2982172"/>
                    <a:pt x="593579" y="2010332"/>
                    <a:pt x="0" y="382623"/>
                  </a:cubicBezTo>
                  <a:lnTo>
                    <a:pt x="1049289" y="0"/>
                  </a:lnTo>
                  <a:cubicBezTo>
                    <a:pt x="1481447" y="1185405"/>
                    <a:pt x="2388273" y="1865259"/>
                    <a:pt x="3537040" y="1865259"/>
                  </a:cubicBezTo>
                  <a:lnTo>
                    <a:pt x="3537040" y="2982171"/>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3" name="任意多边形: 形状 382"/>
            <p:cNvSpPr/>
            <p:nvPr>
              <p:custDataLst>
                <p:tags r:id="rId19"/>
              </p:custDataLst>
            </p:nvPr>
          </p:nvSpPr>
          <p:spPr>
            <a:xfrm rot="342729">
              <a:off x="2956563" y="6449812"/>
              <a:ext cx="290070" cy="151340"/>
            </a:xfrm>
            <a:custGeom>
              <a:avLst/>
              <a:gdLst/>
              <a:ahLst/>
              <a:cxnLst/>
              <a:rect l="0" t="0" r="0" b="0"/>
              <a:pathLst>
                <a:path w="5018623" h="2618406">
                  <a:moveTo>
                    <a:pt x="4582229" y="2618405"/>
                  </a:moveTo>
                  <a:cubicBezTo>
                    <a:pt x="4341231" y="2618405"/>
                    <a:pt x="4145824" y="2423011"/>
                    <a:pt x="4145824" y="2182000"/>
                  </a:cubicBezTo>
                  <a:lnTo>
                    <a:pt x="4145824" y="1309203"/>
                  </a:lnTo>
                  <a:cubicBezTo>
                    <a:pt x="4145824" y="1068517"/>
                    <a:pt x="3950000" y="872797"/>
                    <a:pt x="3709419" y="872797"/>
                  </a:cubicBezTo>
                  <a:lnTo>
                    <a:pt x="1309215" y="872797"/>
                  </a:lnTo>
                  <a:cubicBezTo>
                    <a:pt x="1068647" y="872797"/>
                    <a:pt x="872810" y="1068517"/>
                    <a:pt x="872810" y="1309203"/>
                  </a:cubicBezTo>
                  <a:lnTo>
                    <a:pt x="872810" y="2182000"/>
                  </a:lnTo>
                  <a:cubicBezTo>
                    <a:pt x="872810" y="2422998"/>
                    <a:pt x="677415" y="2618405"/>
                    <a:pt x="436405" y="2618405"/>
                  </a:cubicBezTo>
                  <a:cubicBezTo>
                    <a:pt x="195407" y="2618405"/>
                    <a:pt x="0" y="2423011"/>
                    <a:pt x="0" y="2182000"/>
                  </a:cubicBezTo>
                  <a:lnTo>
                    <a:pt x="0" y="1309203"/>
                  </a:lnTo>
                  <a:cubicBezTo>
                    <a:pt x="0" y="587263"/>
                    <a:pt x="587262" y="0"/>
                    <a:pt x="1309203" y="0"/>
                  </a:cubicBezTo>
                  <a:lnTo>
                    <a:pt x="3709406" y="0"/>
                  </a:lnTo>
                  <a:cubicBezTo>
                    <a:pt x="4431347" y="0"/>
                    <a:pt x="5018609" y="587263"/>
                    <a:pt x="5018609" y="1309203"/>
                  </a:cubicBezTo>
                  <a:lnTo>
                    <a:pt x="5018609" y="2182000"/>
                  </a:lnTo>
                  <a:cubicBezTo>
                    <a:pt x="5018622" y="2422998"/>
                    <a:pt x="4823227" y="2618405"/>
                    <a:pt x="4582230" y="2618405"/>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66" name="任意多边形: 形状 165"/>
            <p:cNvSpPr/>
            <p:nvPr>
              <p:custDataLst>
                <p:tags r:id="rId20"/>
              </p:custDataLst>
            </p:nvPr>
          </p:nvSpPr>
          <p:spPr>
            <a:xfrm rot="342729">
              <a:off x="2754790" y="6549762"/>
              <a:ext cx="655807" cy="329180"/>
            </a:xfrm>
            <a:custGeom>
              <a:avLst/>
              <a:gdLst>
                <a:gd name="connsiteX0" fmla="*/ 50447 w 655807"/>
                <a:gd name="connsiteY0" fmla="*/ 0 h 329180"/>
                <a:gd name="connsiteX1" fmla="*/ 605360 w 655807"/>
                <a:gd name="connsiteY1" fmla="*/ 0 h 329180"/>
                <a:gd name="connsiteX2" fmla="*/ 655807 w 655807"/>
                <a:gd name="connsiteY2" fmla="*/ 50447 h 329180"/>
                <a:gd name="connsiteX3" fmla="*/ 655807 w 655807"/>
                <a:gd name="connsiteY3" fmla="*/ 263581 h 329180"/>
                <a:gd name="connsiteX4" fmla="*/ 605381 w 655807"/>
                <a:gd name="connsiteY4" fmla="*/ 268625 h 329180"/>
                <a:gd name="connsiteX5" fmla="*/ 605360 w 655807"/>
                <a:gd name="connsiteY5" fmla="*/ 50447 h 329180"/>
                <a:gd name="connsiteX6" fmla="*/ 50447 w 655807"/>
                <a:gd name="connsiteY6" fmla="*/ 50447 h 329180"/>
                <a:gd name="connsiteX7" fmla="*/ 50447 w 655807"/>
                <a:gd name="connsiteY7" fmla="*/ 324134 h 329180"/>
                <a:gd name="connsiteX8" fmla="*/ 0 w 655807"/>
                <a:gd name="connsiteY8" fmla="*/ 329180 h 329180"/>
                <a:gd name="connsiteX9" fmla="*/ 0 w 655807"/>
                <a:gd name="connsiteY9" fmla="*/ 50446 h 329180"/>
                <a:gd name="connsiteX10" fmla="*/ 50447 w 655807"/>
                <a:gd name="connsiteY10" fmla="*/ 0 h 32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5807" h="329180">
                  <a:moveTo>
                    <a:pt x="50447" y="0"/>
                  </a:moveTo>
                  <a:lnTo>
                    <a:pt x="605360" y="0"/>
                  </a:lnTo>
                  <a:cubicBezTo>
                    <a:pt x="633182" y="0"/>
                    <a:pt x="655807" y="22630"/>
                    <a:pt x="655807" y="50447"/>
                  </a:cubicBezTo>
                  <a:lnTo>
                    <a:pt x="655807" y="263581"/>
                  </a:lnTo>
                  <a:lnTo>
                    <a:pt x="605381" y="268625"/>
                  </a:lnTo>
                  <a:lnTo>
                    <a:pt x="605360" y="50447"/>
                  </a:lnTo>
                  <a:lnTo>
                    <a:pt x="50447" y="50447"/>
                  </a:lnTo>
                  <a:lnTo>
                    <a:pt x="50447" y="324134"/>
                  </a:lnTo>
                  <a:lnTo>
                    <a:pt x="0" y="329180"/>
                  </a:lnTo>
                  <a:lnTo>
                    <a:pt x="0" y="50446"/>
                  </a:lnTo>
                  <a:cubicBezTo>
                    <a:pt x="0" y="22630"/>
                    <a:pt x="22625" y="0"/>
                    <a:pt x="50447" y="0"/>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5" name="任意多边形: 形状 384"/>
            <p:cNvSpPr/>
            <p:nvPr>
              <p:custDataLst>
                <p:tags r:id="rId21"/>
              </p:custDataLst>
            </p:nvPr>
          </p:nvSpPr>
          <p:spPr>
            <a:xfrm rot="342729">
              <a:off x="2947870" y="6770034"/>
              <a:ext cx="252233" cy="63058"/>
            </a:xfrm>
            <a:custGeom>
              <a:avLst/>
              <a:gdLst/>
              <a:ahLst/>
              <a:cxnLst/>
              <a:rect l="0" t="0" r="0" b="0"/>
              <a:pathLst>
                <a:path w="4364002" h="1091001">
                  <a:moveTo>
                    <a:pt x="0" y="0"/>
                  </a:moveTo>
                  <a:lnTo>
                    <a:pt x="4364001" y="0"/>
                  </a:lnTo>
                  <a:lnTo>
                    <a:pt x="4364001" y="1091000"/>
                  </a:lnTo>
                  <a:lnTo>
                    <a:pt x="0" y="1091000"/>
                  </a:lnTo>
                </a:path>
              </a:pathLst>
            </a:custGeom>
            <a:solidFill>
              <a:schemeClr val="accent1">
                <a:lumMod val="50000"/>
                <a:alpha val="8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68" name="任意多边形: 形状 167"/>
            <p:cNvSpPr/>
            <p:nvPr>
              <p:custDataLst>
                <p:tags r:id="rId22"/>
              </p:custDataLst>
            </p:nvPr>
          </p:nvSpPr>
          <p:spPr>
            <a:xfrm rot="342729">
              <a:off x="3045753" y="6675611"/>
              <a:ext cx="63059" cy="185988"/>
            </a:xfrm>
            <a:custGeom>
              <a:avLst/>
              <a:gdLst>
                <a:gd name="connsiteX0" fmla="*/ 0 w 63059"/>
                <a:gd name="connsiteY0" fmla="*/ 0 h 185988"/>
                <a:gd name="connsiteX1" fmla="*/ 63059 w 63059"/>
                <a:gd name="connsiteY1" fmla="*/ 0 h 185988"/>
                <a:gd name="connsiteX2" fmla="*/ 63059 w 63059"/>
                <a:gd name="connsiteY2" fmla="*/ 179681 h 185988"/>
                <a:gd name="connsiteX3" fmla="*/ 0 w 63059"/>
                <a:gd name="connsiteY3" fmla="*/ 185988 h 185988"/>
              </a:gdLst>
              <a:ahLst/>
              <a:cxnLst>
                <a:cxn ang="0">
                  <a:pos x="connsiteX0" y="connsiteY0"/>
                </a:cxn>
                <a:cxn ang="0">
                  <a:pos x="connsiteX1" y="connsiteY1"/>
                </a:cxn>
                <a:cxn ang="0">
                  <a:pos x="connsiteX2" y="connsiteY2"/>
                </a:cxn>
                <a:cxn ang="0">
                  <a:pos x="connsiteX3" y="connsiteY3"/>
                </a:cxn>
              </a:cxnLst>
              <a:rect l="l" t="t" r="r" b="b"/>
              <a:pathLst>
                <a:path w="63059" h="185988">
                  <a:moveTo>
                    <a:pt x="0" y="0"/>
                  </a:moveTo>
                  <a:lnTo>
                    <a:pt x="63059" y="0"/>
                  </a:lnTo>
                  <a:lnTo>
                    <a:pt x="63059" y="179681"/>
                  </a:lnTo>
                  <a:lnTo>
                    <a:pt x="0" y="185988"/>
                  </a:ln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239" name="组合 238"/>
            <p:cNvGrpSpPr/>
            <p:nvPr>
              <p:custDataLst>
                <p:tags r:id="rId23"/>
              </p:custDataLst>
            </p:nvPr>
          </p:nvGrpSpPr>
          <p:grpSpPr>
            <a:xfrm rot="16200000">
              <a:off x="2587258" y="5713349"/>
              <a:ext cx="655806" cy="617727"/>
              <a:chOff x="344641" y="575515"/>
              <a:chExt cx="12173057" cy="11466218"/>
            </a:xfrm>
            <a:solidFill>
              <a:srgbClr val="183D5E">
                <a:alpha val="80000"/>
              </a:srgbClr>
            </a:solidFill>
          </p:grpSpPr>
          <p:sp>
            <p:nvSpPr>
              <p:cNvPr id="380" name="任意多边形: 形状 379"/>
              <p:cNvSpPr/>
              <p:nvPr/>
            </p:nvSpPr>
            <p:spPr>
              <a:xfrm>
                <a:off x="5687162" y="2185795"/>
                <a:ext cx="5317426" cy="5274840"/>
              </a:xfrm>
              <a:custGeom>
                <a:avLst/>
                <a:gdLst/>
                <a:ahLst/>
                <a:cxnLst/>
                <a:rect l="0" t="0" r="0" b="0"/>
                <a:pathLst>
                  <a:path w="5317426" h="5274840">
                    <a:moveTo>
                      <a:pt x="4838822" y="5274838"/>
                    </a:moveTo>
                    <a:cubicBezTo>
                      <a:pt x="4727264" y="5274838"/>
                      <a:pt x="4615707" y="5232263"/>
                      <a:pt x="4530544" y="5147100"/>
                    </a:cubicBezTo>
                    <a:lnTo>
                      <a:pt x="170325" y="786881"/>
                    </a:lnTo>
                    <a:cubicBezTo>
                      <a:pt x="0" y="616673"/>
                      <a:pt x="0" y="340534"/>
                      <a:pt x="170325" y="170326"/>
                    </a:cubicBezTo>
                    <a:cubicBezTo>
                      <a:pt x="340429" y="0"/>
                      <a:pt x="616776" y="0"/>
                      <a:pt x="786881" y="170326"/>
                    </a:cubicBezTo>
                    <a:lnTo>
                      <a:pt x="5147100" y="4530545"/>
                    </a:lnTo>
                    <a:cubicBezTo>
                      <a:pt x="5317425" y="4700754"/>
                      <a:pt x="5317425" y="4976893"/>
                      <a:pt x="5147100" y="5147101"/>
                    </a:cubicBezTo>
                    <a:cubicBezTo>
                      <a:pt x="5061950" y="5232251"/>
                      <a:pt x="4950393" y="5274839"/>
                      <a:pt x="4838822" y="5274839"/>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1" name="PA_ImportSvg_636990400562895803"/>
              <p:cNvSpPr/>
              <p:nvPr/>
            </p:nvSpPr>
            <p:spPr>
              <a:xfrm>
                <a:off x="344641" y="575515"/>
                <a:ext cx="12173057" cy="11466218"/>
              </a:xfrm>
              <a:custGeom>
                <a:avLst/>
                <a:gdLst/>
                <a:ahLst/>
                <a:cxnLst/>
                <a:rect l="l" t="t" r="r" b="b"/>
                <a:pathLst>
                  <a:path w="12173057" h="11466218">
                    <a:moveTo>
                      <a:pt x="1518191" y="11466217"/>
                    </a:moveTo>
                    <a:cubicBezTo>
                      <a:pt x="1509354" y="11466217"/>
                      <a:pt x="1500620" y="11466114"/>
                      <a:pt x="1491796" y="11465893"/>
                    </a:cubicBezTo>
                    <a:cubicBezTo>
                      <a:pt x="1232695" y="11458862"/>
                      <a:pt x="998819" y="11350293"/>
                      <a:pt x="815628" y="11151754"/>
                    </a:cubicBezTo>
                    <a:cubicBezTo>
                      <a:pt x="0" y="10268208"/>
                      <a:pt x="824998" y="9338683"/>
                      <a:pt x="1844156" y="8271414"/>
                    </a:cubicBezTo>
                    <a:cubicBezTo>
                      <a:pt x="1843728" y="8269282"/>
                      <a:pt x="1843195" y="8267269"/>
                      <a:pt x="1842779" y="8265137"/>
                    </a:cubicBezTo>
                    <a:cubicBezTo>
                      <a:pt x="1761554" y="7905655"/>
                      <a:pt x="1592515" y="7157839"/>
                      <a:pt x="2257507" y="6492848"/>
                    </a:cubicBezTo>
                    <a:cubicBezTo>
                      <a:pt x="3253883" y="5496368"/>
                      <a:pt x="6528405" y="2313169"/>
                      <a:pt x="7969751" y="1015962"/>
                    </a:cubicBezTo>
                    <a:lnTo>
                      <a:pt x="7969751" y="1015858"/>
                    </a:lnTo>
                    <a:cubicBezTo>
                      <a:pt x="9098764" y="0"/>
                      <a:pt x="10406407" y="352451"/>
                      <a:pt x="11143462" y="1109533"/>
                    </a:cubicBezTo>
                    <a:cubicBezTo>
                      <a:pt x="11901388" y="1887680"/>
                      <a:pt x="12173057" y="3197351"/>
                      <a:pt x="11226494" y="4194897"/>
                    </a:cubicBezTo>
                    <a:cubicBezTo>
                      <a:pt x="10121536" y="5359143"/>
                      <a:pt x="7835191" y="7519453"/>
                      <a:pt x="6469117" y="8810163"/>
                    </a:cubicBezTo>
                    <a:cubicBezTo>
                      <a:pt x="6113364" y="9146330"/>
                      <a:pt x="5815185" y="9427902"/>
                      <a:pt x="5609315" y="9624505"/>
                    </a:cubicBezTo>
                    <a:cubicBezTo>
                      <a:pt x="4715984" y="10476860"/>
                      <a:pt x="3990418" y="10205087"/>
                      <a:pt x="3637954" y="10041364"/>
                    </a:cubicBezTo>
                    <a:cubicBezTo>
                      <a:pt x="3588777" y="10088943"/>
                      <a:pt x="3538950" y="10137275"/>
                      <a:pt x="3489032" y="10186035"/>
                    </a:cubicBezTo>
                    <a:cubicBezTo>
                      <a:pt x="2841585" y="10815587"/>
                      <a:pt x="2172539" y="11466218"/>
                      <a:pt x="1518191" y="11466218"/>
                    </a:cubicBezTo>
                    <a:moveTo>
                      <a:pt x="8553076" y="1664032"/>
                    </a:moveTo>
                    <a:cubicBezTo>
                      <a:pt x="7122269" y="2951974"/>
                      <a:pt x="3865734" y="6117822"/>
                      <a:pt x="2874049" y="7109404"/>
                    </a:cubicBezTo>
                    <a:cubicBezTo>
                      <a:pt x="2573010" y="7410546"/>
                      <a:pt x="2611543" y="7711170"/>
                      <a:pt x="2693301" y="8072887"/>
                    </a:cubicBezTo>
                    <a:cubicBezTo>
                      <a:pt x="2739931" y="8279186"/>
                      <a:pt x="2797945" y="8535947"/>
                      <a:pt x="2599522" y="8743312"/>
                    </a:cubicBezTo>
                    <a:cubicBezTo>
                      <a:pt x="1522142" y="9868713"/>
                      <a:pt x="1205975" y="10288977"/>
                      <a:pt x="1456460" y="10560320"/>
                    </a:cubicBezTo>
                    <a:cubicBezTo>
                      <a:pt x="1487013" y="10593421"/>
                      <a:pt x="1500737" y="10593746"/>
                      <a:pt x="1515332" y="10594175"/>
                    </a:cubicBezTo>
                    <a:cubicBezTo>
                      <a:pt x="1807429" y="10606416"/>
                      <a:pt x="2454539" y="9975591"/>
                      <a:pt x="2880989" y="9560863"/>
                    </a:cubicBezTo>
                    <a:cubicBezTo>
                      <a:pt x="2990636" y="9454309"/>
                      <a:pt x="3098684" y="9349133"/>
                      <a:pt x="3204173" y="9249713"/>
                    </a:cubicBezTo>
                    <a:cubicBezTo>
                      <a:pt x="3472748" y="8996577"/>
                      <a:pt x="3796777" y="9151139"/>
                      <a:pt x="3952417" y="9225436"/>
                    </a:cubicBezTo>
                    <a:cubicBezTo>
                      <a:pt x="4218757" y="9352433"/>
                      <a:pt x="4493934" y="9483680"/>
                      <a:pt x="5007236" y="8993692"/>
                    </a:cubicBezTo>
                    <a:cubicBezTo>
                      <a:pt x="5213859" y="8796439"/>
                      <a:pt x="5513092" y="8513711"/>
                      <a:pt x="5870235" y="8176257"/>
                    </a:cubicBezTo>
                    <a:cubicBezTo>
                      <a:pt x="7229823" y="6891721"/>
                      <a:pt x="9505421" y="4741625"/>
                      <a:pt x="10593770" y="3594625"/>
                    </a:cubicBezTo>
                    <a:cubicBezTo>
                      <a:pt x="11188193" y="2968374"/>
                      <a:pt x="10971459" y="2182884"/>
                      <a:pt x="10518835" y="1718004"/>
                    </a:cubicBezTo>
                    <a:cubicBezTo>
                      <a:pt x="10082599" y="1269955"/>
                      <a:pt x="9305932" y="986798"/>
                      <a:pt x="8553114" y="1664136"/>
                    </a:cubicBezTo>
                    <a:lnTo>
                      <a:pt x="8553114" y="1664032"/>
                    </a:lnTo>
                    <a:moveTo>
                      <a:pt x="1867874" y="8387663"/>
                    </a:moveTo>
                    <a:lnTo>
                      <a:pt x="1870109" y="8387663"/>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2" name="任意多边形: 形状 381"/>
              <p:cNvSpPr/>
              <p:nvPr/>
            </p:nvSpPr>
            <p:spPr>
              <a:xfrm>
                <a:off x="4766942" y="6527703"/>
                <a:ext cx="2414227" cy="2346206"/>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41" name="组合 240"/>
            <p:cNvGrpSpPr/>
            <p:nvPr>
              <p:custDataLst>
                <p:tags r:id="rId24"/>
              </p:custDataLst>
            </p:nvPr>
          </p:nvGrpSpPr>
          <p:grpSpPr>
            <a:xfrm>
              <a:off x="2416420" y="4831408"/>
              <a:ext cx="580133" cy="655806"/>
              <a:chOff x="1483830" y="829210"/>
              <a:chExt cx="10037126" cy="11346395"/>
            </a:xfrm>
            <a:solidFill>
              <a:srgbClr val="2A69A2">
                <a:alpha val="80000"/>
              </a:srgbClr>
            </a:solidFill>
          </p:grpSpPr>
          <p:sp>
            <p:nvSpPr>
              <p:cNvPr id="374" name="任意多边形: 形状 373"/>
              <p:cNvSpPr/>
              <p:nvPr/>
            </p:nvSpPr>
            <p:spPr>
              <a:xfrm>
                <a:off x="3120324" y="3665779"/>
                <a:ext cx="6764154" cy="872785"/>
              </a:xfrm>
              <a:custGeom>
                <a:avLst/>
                <a:gdLst/>
                <a:ahLst/>
                <a:cxnLst/>
                <a:rect l="0" t="0" r="0" b="0"/>
                <a:pathLst>
                  <a:path w="6764154" h="872785">
                    <a:moveTo>
                      <a:pt x="6327747" y="872784"/>
                    </a:moveTo>
                    <a:lnTo>
                      <a:pt x="436392" y="872784"/>
                    </a:lnTo>
                    <a:cubicBezTo>
                      <a:pt x="195395" y="872784"/>
                      <a:pt x="0" y="677390"/>
                      <a:pt x="0" y="436392"/>
                    </a:cubicBezTo>
                    <a:cubicBezTo>
                      <a:pt x="0" y="195394"/>
                      <a:pt x="195395" y="0"/>
                      <a:pt x="436392" y="0"/>
                    </a:cubicBezTo>
                    <a:lnTo>
                      <a:pt x="6327747" y="0"/>
                    </a:lnTo>
                    <a:cubicBezTo>
                      <a:pt x="6568745" y="0"/>
                      <a:pt x="6764139" y="195394"/>
                      <a:pt x="6764139" y="436392"/>
                    </a:cubicBezTo>
                    <a:cubicBezTo>
                      <a:pt x="6764153" y="677376"/>
                      <a:pt x="6568744" y="872784"/>
                      <a:pt x="6327747" y="872784"/>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75" name="任意多边形: 形状 374"/>
              <p:cNvSpPr/>
              <p:nvPr/>
            </p:nvSpPr>
            <p:spPr>
              <a:xfrm>
                <a:off x="5956972" y="8247969"/>
                <a:ext cx="1090988" cy="2400178"/>
              </a:xfrm>
              <a:custGeom>
                <a:avLst/>
                <a:gdLst/>
                <a:ahLst/>
                <a:cxnLst/>
                <a:rect l="0" t="0" r="0" b="0"/>
                <a:pathLst>
                  <a:path w="1090988" h="2400178">
                    <a:moveTo>
                      <a:pt x="1090987" y="2400177"/>
                    </a:moveTo>
                    <a:lnTo>
                      <a:pt x="0" y="2400177"/>
                    </a:lnTo>
                    <a:lnTo>
                      <a:pt x="0" y="436392"/>
                    </a:lnTo>
                    <a:cubicBezTo>
                      <a:pt x="0" y="195382"/>
                      <a:pt x="195382" y="0"/>
                      <a:pt x="436392" y="0"/>
                    </a:cubicBezTo>
                    <a:lnTo>
                      <a:pt x="654595" y="0"/>
                    </a:lnTo>
                    <a:cubicBezTo>
                      <a:pt x="895606" y="0"/>
                      <a:pt x="1090987" y="195382"/>
                      <a:pt x="1090987" y="436392"/>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76" name="PA_ImportSvg_636990400565495009"/>
              <p:cNvSpPr/>
              <p:nvPr/>
            </p:nvSpPr>
            <p:spPr>
              <a:xfrm>
                <a:off x="1483830" y="829210"/>
                <a:ext cx="10037126" cy="11346395"/>
              </a:xfrm>
              <a:custGeom>
                <a:avLst/>
                <a:gdLst/>
                <a:ahLst/>
                <a:cxnLst/>
                <a:rect l="l" t="t" r="r" b="b"/>
                <a:pathLst>
                  <a:path w="10037126" h="11346395">
                    <a:moveTo>
                      <a:pt x="9160289" y="11346394"/>
                    </a:moveTo>
                    <a:lnTo>
                      <a:pt x="877061" y="11346394"/>
                    </a:lnTo>
                    <a:cubicBezTo>
                      <a:pt x="393364" y="11346394"/>
                      <a:pt x="1" y="10954955"/>
                      <a:pt x="1" y="10473596"/>
                    </a:cubicBezTo>
                    <a:lnTo>
                      <a:pt x="1" y="8683698"/>
                    </a:lnTo>
                    <a:cubicBezTo>
                      <a:pt x="39" y="8433491"/>
                      <a:pt x="107423" y="8195326"/>
                      <a:pt x="294906" y="8029635"/>
                    </a:cubicBezTo>
                    <a:cubicBezTo>
                      <a:pt x="302366" y="8023033"/>
                      <a:pt x="310033" y="8016639"/>
                      <a:pt x="317922" y="8010571"/>
                    </a:cubicBezTo>
                    <a:lnTo>
                      <a:pt x="2290869" y="6494589"/>
                    </a:lnTo>
                    <a:cubicBezTo>
                      <a:pt x="1892620" y="6003743"/>
                      <a:pt x="1633285" y="5561386"/>
                      <a:pt x="1569578" y="4661856"/>
                    </a:cubicBezTo>
                    <a:cubicBezTo>
                      <a:pt x="1550396" y="4392202"/>
                      <a:pt x="1428091" y="2139464"/>
                      <a:pt x="1503520" y="1204026"/>
                    </a:cubicBezTo>
                    <a:cubicBezTo>
                      <a:pt x="1557648" y="528871"/>
                      <a:pt x="2130836" y="0"/>
                      <a:pt x="2808239" y="0"/>
                    </a:cubicBezTo>
                    <a:lnTo>
                      <a:pt x="7284929" y="0"/>
                    </a:lnTo>
                    <a:cubicBezTo>
                      <a:pt x="7968297" y="0"/>
                      <a:pt x="8528918" y="513003"/>
                      <a:pt x="8589011" y="1193265"/>
                    </a:cubicBezTo>
                    <a:cubicBezTo>
                      <a:pt x="8671042" y="2118905"/>
                      <a:pt x="8546826" y="4355229"/>
                      <a:pt x="8515064" y="4674215"/>
                    </a:cubicBezTo>
                    <a:cubicBezTo>
                      <a:pt x="8412565" y="5703094"/>
                      <a:pt x="8139181" y="6133418"/>
                      <a:pt x="7781843" y="6533590"/>
                    </a:cubicBezTo>
                    <a:lnTo>
                      <a:pt x="9717284" y="8009623"/>
                    </a:lnTo>
                    <a:cubicBezTo>
                      <a:pt x="9725381" y="8015796"/>
                      <a:pt x="9733269" y="8022306"/>
                      <a:pt x="9740937" y="8029013"/>
                    </a:cubicBezTo>
                    <a:cubicBezTo>
                      <a:pt x="9929182" y="8194798"/>
                      <a:pt x="10037072" y="8433508"/>
                      <a:pt x="10037128" y="8684349"/>
                    </a:cubicBezTo>
                    <a:lnTo>
                      <a:pt x="10037128" y="10473623"/>
                    </a:lnTo>
                    <a:cubicBezTo>
                      <a:pt x="10037128" y="10954968"/>
                      <a:pt x="9643779" y="11346395"/>
                      <a:pt x="9160289" y="11346395"/>
                    </a:cubicBezTo>
                    <a:moveTo>
                      <a:pt x="873020" y="8684867"/>
                    </a:moveTo>
                    <a:lnTo>
                      <a:pt x="872812" y="10473609"/>
                    </a:lnTo>
                    <a:lnTo>
                      <a:pt x="9160302" y="10473609"/>
                    </a:lnTo>
                    <a:lnTo>
                      <a:pt x="9164357" y="8685622"/>
                    </a:lnTo>
                    <a:lnTo>
                      <a:pt x="6869655" y="6935556"/>
                    </a:lnTo>
                    <a:cubicBezTo>
                      <a:pt x="6771817" y="6860975"/>
                      <a:pt x="6710056" y="6748518"/>
                      <a:pt x="6699616" y="6625939"/>
                    </a:cubicBezTo>
                    <a:cubicBezTo>
                      <a:pt x="6689033" y="6503388"/>
                      <a:pt x="6730662" y="6382063"/>
                      <a:pt x="6814254" y="6291825"/>
                    </a:cubicBezTo>
                    <a:lnTo>
                      <a:pt x="6945721" y="6151728"/>
                    </a:lnTo>
                    <a:cubicBezTo>
                      <a:pt x="7351429" y="5721938"/>
                      <a:pt x="7554934" y="5506296"/>
                      <a:pt x="7646556" y="4587791"/>
                    </a:cubicBezTo>
                    <a:cubicBezTo>
                      <a:pt x="7680007" y="4251858"/>
                      <a:pt x="7792098" y="2087142"/>
                      <a:pt x="7719645" y="1270175"/>
                    </a:cubicBezTo>
                    <a:cubicBezTo>
                      <a:pt x="7699618" y="1043564"/>
                      <a:pt x="7512736" y="872771"/>
                      <a:pt x="7284955" y="872771"/>
                    </a:cubicBezTo>
                    <a:lnTo>
                      <a:pt x="2808239" y="872771"/>
                    </a:lnTo>
                    <a:cubicBezTo>
                      <a:pt x="2582577" y="872771"/>
                      <a:pt x="2391445" y="1048996"/>
                      <a:pt x="2373329" y="1274009"/>
                    </a:cubicBezTo>
                    <a:cubicBezTo>
                      <a:pt x="2302799" y="2150211"/>
                      <a:pt x="2424260" y="4375241"/>
                      <a:pt x="2440232" y="4600046"/>
                    </a:cubicBezTo>
                    <a:cubicBezTo>
                      <a:pt x="2496492" y="5394426"/>
                      <a:pt x="2705740" y="5640323"/>
                      <a:pt x="3211596" y="6234408"/>
                    </a:cubicBezTo>
                    <a:lnTo>
                      <a:pt x="3250597" y="6280115"/>
                    </a:lnTo>
                    <a:cubicBezTo>
                      <a:pt x="3328024" y="6371152"/>
                      <a:pt x="3364759" y="6489943"/>
                      <a:pt x="3352238" y="6608796"/>
                    </a:cubicBezTo>
                    <a:cubicBezTo>
                      <a:pt x="3339658" y="6727642"/>
                      <a:pt x="3278886" y="6836127"/>
                      <a:pt x="3184109" y="6908925"/>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13" name="组合 612"/>
            <p:cNvGrpSpPr/>
            <p:nvPr>
              <p:custDataLst>
                <p:tags r:id="rId25"/>
              </p:custDataLst>
            </p:nvPr>
          </p:nvGrpSpPr>
          <p:grpSpPr>
            <a:xfrm rot="384298">
              <a:off x="13389" y="2569620"/>
              <a:ext cx="753384" cy="700103"/>
              <a:chOff x="597296" y="376349"/>
              <a:chExt cx="12696587" cy="11798655"/>
            </a:xfrm>
            <a:solidFill>
              <a:srgbClr val="2A69A2"/>
            </a:solidFill>
          </p:grpSpPr>
          <p:sp>
            <p:nvSpPr>
              <p:cNvPr id="614" name="任意多边形: 形状 613"/>
              <p:cNvSpPr/>
              <p:nvPr/>
            </p:nvSpPr>
            <p:spPr>
              <a:xfrm>
                <a:off x="4506518" y="2455122"/>
                <a:ext cx="5353999" cy="2614484"/>
              </a:xfrm>
              <a:custGeom>
                <a:avLst/>
                <a:gdLst/>
                <a:ahLst/>
                <a:cxnLst/>
                <a:rect l="0" t="0" r="0" b="0"/>
                <a:pathLst>
                  <a:path w="5353998" h="2614482">
                    <a:moveTo>
                      <a:pt x="4600099" y="2534348"/>
                    </a:moveTo>
                    <a:lnTo>
                      <a:pt x="349553" y="1114900"/>
                    </a:lnTo>
                    <a:cubicBezTo>
                      <a:pt x="120642" y="1034780"/>
                      <a:pt x="0" y="784269"/>
                      <a:pt x="80094" y="555344"/>
                    </a:cubicBezTo>
                    <a:lnTo>
                      <a:pt x="274410" y="0"/>
                    </a:lnTo>
                    <a:lnTo>
                      <a:pt x="5353997" y="1709596"/>
                    </a:lnTo>
                    <a:lnTo>
                      <a:pt x="5159707" y="2264876"/>
                    </a:lnTo>
                    <a:cubicBezTo>
                      <a:pt x="5079600" y="2493826"/>
                      <a:pt x="4829051" y="2614481"/>
                      <a:pt x="4600100" y="2534348"/>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15" name="PA_ImportSvg_636990400564195016"/>
              <p:cNvSpPr/>
              <p:nvPr/>
            </p:nvSpPr>
            <p:spPr>
              <a:xfrm>
                <a:off x="597296" y="376349"/>
                <a:ext cx="12696587" cy="11798655"/>
              </a:xfrm>
              <a:custGeom>
                <a:avLst/>
                <a:gdLst/>
                <a:ahLst/>
                <a:cxnLst/>
                <a:rect l="l" t="t" r="r" b="b"/>
                <a:pathLst>
                  <a:path w="12696587" h="11798655">
                    <a:moveTo>
                      <a:pt x="3841641" y="11749348"/>
                    </a:moveTo>
                    <a:cubicBezTo>
                      <a:pt x="3643283" y="11749348"/>
                      <a:pt x="3454152" y="11691451"/>
                      <a:pt x="3282384" y="11576722"/>
                    </a:cubicBezTo>
                    <a:cubicBezTo>
                      <a:pt x="2442869" y="11016179"/>
                      <a:pt x="2256299" y="9234208"/>
                      <a:pt x="2125715" y="7300639"/>
                    </a:cubicBezTo>
                    <a:cubicBezTo>
                      <a:pt x="2104051" y="6978767"/>
                      <a:pt x="2085181" y="6700757"/>
                      <a:pt x="2063633" y="6560401"/>
                    </a:cubicBezTo>
                    <a:cubicBezTo>
                      <a:pt x="2023320" y="6297505"/>
                      <a:pt x="1809315" y="5946795"/>
                      <a:pt x="1582860" y="5575487"/>
                    </a:cubicBezTo>
                    <a:cubicBezTo>
                      <a:pt x="952528" y="4542332"/>
                      <a:pt x="0" y="2981124"/>
                      <a:pt x="1790861" y="1189068"/>
                    </a:cubicBezTo>
                    <a:cubicBezTo>
                      <a:pt x="2974236" y="5263"/>
                      <a:pt x="4081586" y="421915"/>
                      <a:pt x="4971928" y="756223"/>
                    </a:cubicBezTo>
                    <a:cubicBezTo>
                      <a:pt x="5392647" y="914371"/>
                      <a:pt x="5789999" y="1063721"/>
                      <a:pt x="6181776" y="1063721"/>
                    </a:cubicBezTo>
                    <a:cubicBezTo>
                      <a:pt x="6568836" y="1063721"/>
                      <a:pt x="6999419" y="918231"/>
                      <a:pt x="7455318" y="764255"/>
                    </a:cubicBezTo>
                    <a:cubicBezTo>
                      <a:pt x="8463170" y="423734"/>
                      <a:pt x="9717192" y="0"/>
                      <a:pt x="10905610" y="1189055"/>
                    </a:cubicBezTo>
                    <a:cubicBezTo>
                      <a:pt x="12696587" y="2981097"/>
                      <a:pt x="11744059" y="4542422"/>
                      <a:pt x="11113610" y="5575474"/>
                    </a:cubicBezTo>
                    <a:cubicBezTo>
                      <a:pt x="10887168" y="5946770"/>
                      <a:pt x="10673163" y="6297479"/>
                      <a:pt x="10632836" y="6560388"/>
                    </a:cubicBezTo>
                    <a:cubicBezTo>
                      <a:pt x="10611393" y="6700732"/>
                      <a:pt x="10592523" y="6978755"/>
                      <a:pt x="10570859" y="7300627"/>
                    </a:cubicBezTo>
                    <a:cubicBezTo>
                      <a:pt x="10440262" y="9233988"/>
                      <a:pt x="10253704" y="11015959"/>
                      <a:pt x="9414190" y="11576710"/>
                    </a:cubicBezTo>
                    <a:cubicBezTo>
                      <a:pt x="9139923" y="11760058"/>
                      <a:pt x="8820624" y="11798655"/>
                      <a:pt x="8491033" y="11686929"/>
                    </a:cubicBezTo>
                    <a:cubicBezTo>
                      <a:pt x="8015406" y="11526532"/>
                      <a:pt x="7740502" y="10867570"/>
                      <a:pt x="7255881" y="9618903"/>
                    </a:cubicBezTo>
                    <a:cubicBezTo>
                      <a:pt x="7006709" y="8976876"/>
                      <a:pt x="6493563" y="7654235"/>
                      <a:pt x="6185194" y="7511850"/>
                    </a:cubicBezTo>
                    <a:cubicBezTo>
                      <a:pt x="5903857" y="7673105"/>
                      <a:pt x="5512288" y="8947075"/>
                      <a:pt x="5322299" y="9565723"/>
                    </a:cubicBezTo>
                    <a:cubicBezTo>
                      <a:pt x="4929236" y="10844620"/>
                      <a:pt x="4701286" y="11519670"/>
                      <a:pt x="4205086" y="11687150"/>
                    </a:cubicBezTo>
                    <a:cubicBezTo>
                      <a:pt x="4082027" y="11728763"/>
                      <a:pt x="3960229" y="11749348"/>
                      <a:pt x="3841640" y="11749348"/>
                    </a:cubicBezTo>
                    <a:moveTo>
                      <a:pt x="3511413" y="1280430"/>
                    </a:moveTo>
                    <a:cubicBezTo>
                      <a:pt x="3153087" y="1280430"/>
                      <a:pt x="2803560" y="1418317"/>
                      <a:pt x="2411991" y="1809977"/>
                    </a:cubicBezTo>
                    <a:cubicBezTo>
                      <a:pt x="1109507" y="3113319"/>
                      <a:pt x="1703710" y="4087083"/>
                      <a:pt x="2332651" y="5118093"/>
                    </a:cubicBezTo>
                    <a:cubicBezTo>
                      <a:pt x="2606268" y="5566585"/>
                      <a:pt x="2864888" y="5990319"/>
                      <a:pt x="2931792" y="6427231"/>
                    </a:cubicBezTo>
                    <a:cubicBezTo>
                      <a:pt x="2959031" y="6604458"/>
                      <a:pt x="2978110" y="6885587"/>
                      <a:pt x="3002126" y="7241443"/>
                    </a:cubicBezTo>
                    <a:cubicBezTo>
                      <a:pt x="3061739" y="8127068"/>
                      <a:pt x="3220641" y="10479224"/>
                      <a:pt x="3770241" y="10846335"/>
                    </a:cubicBezTo>
                    <a:cubicBezTo>
                      <a:pt x="3798976" y="10865426"/>
                      <a:pt x="3827930" y="10879579"/>
                      <a:pt x="3891832" y="10864347"/>
                    </a:cubicBezTo>
                    <a:cubicBezTo>
                      <a:pt x="4060169" y="10682937"/>
                      <a:pt x="4313409" y="9858640"/>
                      <a:pt x="4482604" y="9307752"/>
                    </a:cubicBezTo>
                    <a:cubicBezTo>
                      <a:pt x="4906117" y="7929995"/>
                      <a:pt x="5306043" y="6628369"/>
                      <a:pt x="6181803" y="6628369"/>
                    </a:cubicBezTo>
                    <a:cubicBezTo>
                      <a:pt x="7037615" y="6628369"/>
                      <a:pt x="7518168" y="7866952"/>
                      <a:pt x="8074851" y="9301112"/>
                    </a:cubicBezTo>
                    <a:cubicBezTo>
                      <a:pt x="8291221" y="9859289"/>
                      <a:pt x="8616094" y="10696023"/>
                      <a:pt x="8797934" y="10862645"/>
                    </a:cubicBezTo>
                    <a:cubicBezTo>
                      <a:pt x="8866124" y="10880878"/>
                      <a:pt x="8896795" y="10866297"/>
                      <a:pt x="8926166" y="10846348"/>
                    </a:cubicBezTo>
                    <a:cubicBezTo>
                      <a:pt x="9475988" y="10479237"/>
                      <a:pt x="9634876" y="8126860"/>
                      <a:pt x="9694489" y="7241456"/>
                    </a:cubicBezTo>
                    <a:cubicBezTo>
                      <a:pt x="9718505" y="6885600"/>
                      <a:pt x="9737596" y="6604471"/>
                      <a:pt x="9764823" y="6427244"/>
                    </a:cubicBezTo>
                    <a:cubicBezTo>
                      <a:pt x="9831727" y="5990332"/>
                      <a:pt x="10090334" y="5566598"/>
                      <a:pt x="10363964" y="5118107"/>
                    </a:cubicBezTo>
                    <a:cubicBezTo>
                      <a:pt x="10992905" y="4087200"/>
                      <a:pt x="11586900" y="3113332"/>
                      <a:pt x="10284195" y="1809887"/>
                    </a:cubicBezTo>
                    <a:cubicBezTo>
                      <a:pt x="9520797" y="1045619"/>
                      <a:pt x="8818508" y="1230681"/>
                      <a:pt x="7736461" y="1596402"/>
                    </a:cubicBezTo>
                    <a:cubicBezTo>
                      <a:pt x="7233386" y="1766337"/>
                      <a:pt x="6713378" y="1942069"/>
                      <a:pt x="6181790" y="1942069"/>
                    </a:cubicBezTo>
                    <a:cubicBezTo>
                      <a:pt x="5630474" y="1942069"/>
                      <a:pt x="5138550" y="1757227"/>
                      <a:pt x="4662936" y="1578493"/>
                    </a:cubicBezTo>
                    <a:cubicBezTo>
                      <a:pt x="4236850" y="1418422"/>
                      <a:pt x="3869739" y="1280430"/>
                      <a:pt x="3511414" y="1280430"/>
                    </a:cubicBezTo>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16" name="任意多边形: 形状 615"/>
              <p:cNvSpPr/>
              <p:nvPr/>
            </p:nvSpPr>
            <p:spPr>
              <a:xfrm>
                <a:off x="4030609" y="2455126"/>
                <a:ext cx="5353999" cy="2614484"/>
              </a:xfrm>
              <a:custGeom>
                <a:avLst/>
                <a:gdLst/>
                <a:ahLst/>
                <a:cxnLst/>
                <a:rect l="0" t="0" r="0" b="0"/>
                <a:pathLst>
                  <a:path w="5353997" h="2614482">
                    <a:moveTo>
                      <a:pt x="194290" y="2264876"/>
                    </a:moveTo>
                    <a:lnTo>
                      <a:pt x="0" y="1709596"/>
                    </a:lnTo>
                    <a:lnTo>
                      <a:pt x="5079586" y="0"/>
                    </a:lnTo>
                    <a:lnTo>
                      <a:pt x="5273902" y="555344"/>
                    </a:lnTo>
                    <a:cubicBezTo>
                      <a:pt x="5353996" y="784268"/>
                      <a:pt x="5233367" y="1034779"/>
                      <a:pt x="5004443" y="1114899"/>
                    </a:cubicBezTo>
                    <a:lnTo>
                      <a:pt x="753884" y="2534348"/>
                    </a:lnTo>
                    <a:cubicBezTo>
                      <a:pt x="524947" y="2614481"/>
                      <a:pt x="274397" y="2493826"/>
                      <a:pt x="194290" y="2264876"/>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17" name="组合 616"/>
            <p:cNvGrpSpPr/>
            <p:nvPr>
              <p:custDataLst>
                <p:tags r:id="rId26"/>
              </p:custDataLst>
            </p:nvPr>
          </p:nvGrpSpPr>
          <p:grpSpPr>
            <a:xfrm>
              <a:off x="876873" y="3088349"/>
              <a:ext cx="655807" cy="617726"/>
              <a:chOff x="344641" y="575515"/>
              <a:chExt cx="12173057" cy="11466218"/>
            </a:xfrm>
            <a:solidFill>
              <a:srgbClr val="183D5E">
                <a:alpha val="80000"/>
              </a:srgbClr>
            </a:solidFill>
          </p:grpSpPr>
          <p:sp>
            <p:nvSpPr>
              <p:cNvPr id="618" name="任意多边形: 形状 617"/>
              <p:cNvSpPr/>
              <p:nvPr/>
            </p:nvSpPr>
            <p:spPr>
              <a:xfrm>
                <a:off x="5687162" y="2185795"/>
                <a:ext cx="5317426" cy="5274840"/>
              </a:xfrm>
              <a:custGeom>
                <a:avLst/>
                <a:gdLst/>
                <a:ahLst/>
                <a:cxnLst/>
                <a:rect l="0" t="0" r="0" b="0"/>
                <a:pathLst>
                  <a:path w="5317426" h="5274840">
                    <a:moveTo>
                      <a:pt x="4838822" y="5274838"/>
                    </a:moveTo>
                    <a:cubicBezTo>
                      <a:pt x="4727264" y="5274838"/>
                      <a:pt x="4615707" y="5232263"/>
                      <a:pt x="4530544" y="5147100"/>
                    </a:cubicBezTo>
                    <a:lnTo>
                      <a:pt x="170325" y="786881"/>
                    </a:lnTo>
                    <a:cubicBezTo>
                      <a:pt x="0" y="616673"/>
                      <a:pt x="0" y="340534"/>
                      <a:pt x="170325" y="170326"/>
                    </a:cubicBezTo>
                    <a:cubicBezTo>
                      <a:pt x="340429" y="0"/>
                      <a:pt x="616776" y="0"/>
                      <a:pt x="786881" y="170326"/>
                    </a:cubicBezTo>
                    <a:lnTo>
                      <a:pt x="5147100" y="4530545"/>
                    </a:lnTo>
                    <a:cubicBezTo>
                      <a:pt x="5317425" y="4700754"/>
                      <a:pt x="5317425" y="4976893"/>
                      <a:pt x="5147100" y="5147101"/>
                    </a:cubicBezTo>
                    <a:cubicBezTo>
                      <a:pt x="5061950" y="5232251"/>
                      <a:pt x="4950393" y="5274839"/>
                      <a:pt x="4838822" y="5274839"/>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19" name="PA_ImportSvg_636990400562895803"/>
              <p:cNvSpPr/>
              <p:nvPr/>
            </p:nvSpPr>
            <p:spPr>
              <a:xfrm>
                <a:off x="344641" y="575515"/>
                <a:ext cx="12173057" cy="11466218"/>
              </a:xfrm>
              <a:custGeom>
                <a:avLst/>
                <a:gdLst/>
                <a:ahLst/>
                <a:cxnLst/>
                <a:rect l="l" t="t" r="r" b="b"/>
                <a:pathLst>
                  <a:path w="12173057" h="11466218">
                    <a:moveTo>
                      <a:pt x="1518191" y="11466217"/>
                    </a:moveTo>
                    <a:cubicBezTo>
                      <a:pt x="1509354" y="11466217"/>
                      <a:pt x="1500620" y="11466114"/>
                      <a:pt x="1491796" y="11465893"/>
                    </a:cubicBezTo>
                    <a:cubicBezTo>
                      <a:pt x="1232695" y="11458862"/>
                      <a:pt x="998819" y="11350293"/>
                      <a:pt x="815628" y="11151754"/>
                    </a:cubicBezTo>
                    <a:cubicBezTo>
                      <a:pt x="0" y="10268208"/>
                      <a:pt x="824998" y="9338683"/>
                      <a:pt x="1844156" y="8271414"/>
                    </a:cubicBezTo>
                    <a:cubicBezTo>
                      <a:pt x="1843728" y="8269282"/>
                      <a:pt x="1843195" y="8267269"/>
                      <a:pt x="1842779" y="8265137"/>
                    </a:cubicBezTo>
                    <a:cubicBezTo>
                      <a:pt x="1761554" y="7905655"/>
                      <a:pt x="1592515" y="7157839"/>
                      <a:pt x="2257507" y="6492848"/>
                    </a:cubicBezTo>
                    <a:cubicBezTo>
                      <a:pt x="3253883" y="5496368"/>
                      <a:pt x="6528405" y="2313169"/>
                      <a:pt x="7969751" y="1015962"/>
                    </a:cubicBezTo>
                    <a:lnTo>
                      <a:pt x="7969751" y="1015858"/>
                    </a:lnTo>
                    <a:cubicBezTo>
                      <a:pt x="9098764" y="0"/>
                      <a:pt x="10406407" y="352451"/>
                      <a:pt x="11143462" y="1109533"/>
                    </a:cubicBezTo>
                    <a:cubicBezTo>
                      <a:pt x="11901388" y="1887680"/>
                      <a:pt x="12173057" y="3197351"/>
                      <a:pt x="11226494" y="4194897"/>
                    </a:cubicBezTo>
                    <a:cubicBezTo>
                      <a:pt x="10121536" y="5359143"/>
                      <a:pt x="7835191" y="7519453"/>
                      <a:pt x="6469117" y="8810163"/>
                    </a:cubicBezTo>
                    <a:cubicBezTo>
                      <a:pt x="6113364" y="9146330"/>
                      <a:pt x="5815185" y="9427902"/>
                      <a:pt x="5609315" y="9624505"/>
                    </a:cubicBezTo>
                    <a:cubicBezTo>
                      <a:pt x="4715984" y="10476860"/>
                      <a:pt x="3990418" y="10205087"/>
                      <a:pt x="3637954" y="10041364"/>
                    </a:cubicBezTo>
                    <a:cubicBezTo>
                      <a:pt x="3588777" y="10088943"/>
                      <a:pt x="3538950" y="10137275"/>
                      <a:pt x="3489032" y="10186035"/>
                    </a:cubicBezTo>
                    <a:cubicBezTo>
                      <a:pt x="2841585" y="10815587"/>
                      <a:pt x="2172539" y="11466218"/>
                      <a:pt x="1518191" y="11466218"/>
                    </a:cubicBezTo>
                    <a:moveTo>
                      <a:pt x="8553076" y="1664032"/>
                    </a:moveTo>
                    <a:cubicBezTo>
                      <a:pt x="7122269" y="2951974"/>
                      <a:pt x="3865734" y="6117822"/>
                      <a:pt x="2874049" y="7109404"/>
                    </a:cubicBezTo>
                    <a:cubicBezTo>
                      <a:pt x="2573010" y="7410546"/>
                      <a:pt x="2611543" y="7711170"/>
                      <a:pt x="2693301" y="8072887"/>
                    </a:cubicBezTo>
                    <a:cubicBezTo>
                      <a:pt x="2739931" y="8279186"/>
                      <a:pt x="2797945" y="8535947"/>
                      <a:pt x="2599522" y="8743312"/>
                    </a:cubicBezTo>
                    <a:cubicBezTo>
                      <a:pt x="1522142" y="9868713"/>
                      <a:pt x="1205975" y="10288977"/>
                      <a:pt x="1456460" y="10560320"/>
                    </a:cubicBezTo>
                    <a:cubicBezTo>
                      <a:pt x="1487013" y="10593421"/>
                      <a:pt x="1500737" y="10593746"/>
                      <a:pt x="1515332" y="10594175"/>
                    </a:cubicBezTo>
                    <a:cubicBezTo>
                      <a:pt x="1807429" y="10606416"/>
                      <a:pt x="2454539" y="9975591"/>
                      <a:pt x="2880989" y="9560863"/>
                    </a:cubicBezTo>
                    <a:cubicBezTo>
                      <a:pt x="2990636" y="9454309"/>
                      <a:pt x="3098684" y="9349133"/>
                      <a:pt x="3204173" y="9249713"/>
                    </a:cubicBezTo>
                    <a:cubicBezTo>
                      <a:pt x="3472748" y="8996577"/>
                      <a:pt x="3796777" y="9151139"/>
                      <a:pt x="3952417" y="9225436"/>
                    </a:cubicBezTo>
                    <a:cubicBezTo>
                      <a:pt x="4218757" y="9352433"/>
                      <a:pt x="4493934" y="9483680"/>
                      <a:pt x="5007236" y="8993692"/>
                    </a:cubicBezTo>
                    <a:cubicBezTo>
                      <a:pt x="5213859" y="8796439"/>
                      <a:pt x="5513092" y="8513711"/>
                      <a:pt x="5870235" y="8176257"/>
                    </a:cubicBezTo>
                    <a:cubicBezTo>
                      <a:pt x="7229823" y="6891721"/>
                      <a:pt x="9505421" y="4741625"/>
                      <a:pt x="10593770" y="3594625"/>
                    </a:cubicBezTo>
                    <a:cubicBezTo>
                      <a:pt x="11188193" y="2968374"/>
                      <a:pt x="10971459" y="2182884"/>
                      <a:pt x="10518835" y="1718004"/>
                    </a:cubicBezTo>
                    <a:cubicBezTo>
                      <a:pt x="10082599" y="1269955"/>
                      <a:pt x="9305932" y="986798"/>
                      <a:pt x="8553114" y="1664136"/>
                    </a:cubicBezTo>
                    <a:lnTo>
                      <a:pt x="8553114" y="1664032"/>
                    </a:lnTo>
                    <a:moveTo>
                      <a:pt x="1867874" y="8387663"/>
                    </a:moveTo>
                    <a:lnTo>
                      <a:pt x="1870109" y="8387663"/>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0" name="任意多边形: 形状 619"/>
              <p:cNvSpPr/>
              <p:nvPr/>
            </p:nvSpPr>
            <p:spPr>
              <a:xfrm>
                <a:off x="4766942" y="6527703"/>
                <a:ext cx="2414227" cy="2346206"/>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21" name="组合 620"/>
            <p:cNvGrpSpPr/>
            <p:nvPr>
              <p:custDataLst>
                <p:tags r:id="rId27"/>
              </p:custDataLst>
            </p:nvPr>
          </p:nvGrpSpPr>
          <p:grpSpPr>
            <a:xfrm rot="21377514">
              <a:off x="1065314" y="2284007"/>
              <a:ext cx="655807" cy="605366"/>
              <a:chOff x="829196" y="1265537"/>
              <a:chExt cx="11346408" cy="10473728"/>
            </a:xfrm>
            <a:solidFill>
              <a:srgbClr val="183D5E">
                <a:alpha val="80000"/>
              </a:srgbClr>
            </a:solidFill>
          </p:grpSpPr>
          <p:sp>
            <p:nvSpPr>
              <p:cNvPr id="622" name="任意多边形: 形状 621"/>
              <p:cNvSpPr/>
              <p:nvPr/>
            </p:nvSpPr>
            <p:spPr>
              <a:xfrm>
                <a:off x="3993291" y="1265537"/>
                <a:ext cx="5018623" cy="2618406"/>
              </a:xfrm>
              <a:custGeom>
                <a:avLst/>
                <a:gdLst/>
                <a:ahLst/>
                <a:cxnLst/>
                <a:rect l="0" t="0" r="0" b="0"/>
                <a:pathLst>
                  <a:path w="5018623" h="2618406">
                    <a:moveTo>
                      <a:pt x="4582229" y="2618405"/>
                    </a:moveTo>
                    <a:cubicBezTo>
                      <a:pt x="4341231" y="2618405"/>
                      <a:pt x="4145824" y="2423011"/>
                      <a:pt x="4145824" y="2182000"/>
                    </a:cubicBezTo>
                    <a:lnTo>
                      <a:pt x="4145824" y="1309203"/>
                    </a:lnTo>
                    <a:cubicBezTo>
                      <a:pt x="4145824" y="1068517"/>
                      <a:pt x="3950000" y="872797"/>
                      <a:pt x="3709419" y="872797"/>
                    </a:cubicBezTo>
                    <a:lnTo>
                      <a:pt x="1309215" y="872797"/>
                    </a:lnTo>
                    <a:cubicBezTo>
                      <a:pt x="1068647" y="872797"/>
                      <a:pt x="872810" y="1068517"/>
                      <a:pt x="872810" y="1309203"/>
                    </a:cubicBezTo>
                    <a:lnTo>
                      <a:pt x="872810" y="2182000"/>
                    </a:lnTo>
                    <a:cubicBezTo>
                      <a:pt x="872810" y="2422998"/>
                      <a:pt x="677415" y="2618405"/>
                      <a:pt x="436405" y="2618405"/>
                    </a:cubicBezTo>
                    <a:cubicBezTo>
                      <a:pt x="195407" y="2618405"/>
                      <a:pt x="0" y="2423011"/>
                      <a:pt x="0" y="2182000"/>
                    </a:cubicBezTo>
                    <a:lnTo>
                      <a:pt x="0" y="1309203"/>
                    </a:lnTo>
                    <a:cubicBezTo>
                      <a:pt x="0" y="587263"/>
                      <a:pt x="587262" y="0"/>
                      <a:pt x="1309203" y="0"/>
                    </a:cubicBezTo>
                    <a:lnTo>
                      <a:pt x="3709406" y="0"/>
                    </a:lnTo>
                    <a:cubicBezTo>
                      <a:pt x="4431347" y="0"/>
                      <a:pt x="5018609" y="587263"/>
                      <a:pt x="5018609" y="1309203"/>
                    </a:cubicBezTo>
                    <a:lnTo>
                      <a:pt x="5018609" y="2182000"/>
                    </a:lnTo>
                    <a:cubicBezTo>
                      <a:pt x="5018622" y="2422998"/>
                      <a:pt x="4823227" y="2618405"/>
                      <a:pt x="4582230" y="2618405"/>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3" name="PA_ImportSvg_636990400564795110"/>
              <p:cNvSpPr/>
              <p:nvPr/>
            </p:nvSpPr>
            <p:spPr>
              <a:xfrm>
                <a:off x="829196" y="3011145"/>
                <a:ext cx="11346408" cy="8728120"/>
              </a:xfrm>
              <a:custGeom>
                <a:avLst/>
                <a:gdLst/>
                <a:ahLst/>
                <a:cxnLst/>
                <a:rect l="l" t="t" r="r" b="b"/>
                <a:pathLst>
                  <a:path w="11346408" h="8728120">
                    <a:moveTo>
                      <a:pt x="10473611" y="8728118"/>
                    </a:moveTo>
                    <a:lnTo>
                      <a:pt x="872799" y="8728118"/>
                    </a:lnTo>
                    <a:cubicBezTo>
                      <a:pt x="391440" y="8728118"/>
                      <a:pt x="1" y="8336679"/>
                      <a:pt x="1" y="7855320"/>
                    </a:cubicBezTo>
                    <a:lnTo>
                      <a:pt x="1" y="872797"/>
                    </a:lnTo>
                    <a:cubicBezTo>
                      <a:pt x="1" y="391543"/>
                      <a:pt x="391440" y="0"/>
                      <a:pt x="872799" y="0"/>
                    </a:cubicBezTo>
                    <a:lnTo>
                      <a:pt x="10473611" y="0"/>
                    </a:lnTo>
                    <a:cubicBezTo>
                      <a:pt x="10954969" y="0"/>
                      <a:pt x="11346409" y="391543"/>
                      <a:pt x="11346409" y="872797"/>
                    </a:cubicBezTo>
                    <a:lnTo>
                      <a:pt x="11346409" y="7855322"/>
                    </a:lnTo>
                    <a:cubicBezTo>
                      <a:pt x="11346409" y="8336680"/>
                      <a:pt x="10954970" y="8728120"/>
                      <a:pt x="10473611" y="8728120"/>
                    </a:cubicBezTo>
                    <a:moveTo>
                      <a:pt x="872799" y="872797"/>
                    </a:moveTo>
                    <a:lnTo>
                      <a:pt x="872799" y="7855322"/>
                    </a:lnTo>
                    <a:lnTo>
                      <a:pt x="10474248" y="7855322"/>
                    </a:lnTo>
                    <a:lnTo>
                      <a:pt x="10473611" y="872798"/>
                    </a:lnTo>
                    <a:lnTo>
                      <a:pt x="872799" y="872798"/>
                    </a:lnTo>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4" name="任意多边形: 形状 623"/>
              <p:cNvSpPr/>
              <p:nvPr/>
            </p:nvSpPr>
            <p:spPr>
              <a:xfrm>
                <a:off x="4320672" y="6829678"/>
                <a:ext cx="4364002" cy="1091001"/>
              </a:xfrm>
              <a:custGeom>
                <a:avLst/>
                <a:gdLst/>
                <a:ahLst/>
                <a:cxnLst/>
                <a:rect l="0" t="0" r="0" b="0"/>
                <a:pathLst>
                  <a:path w="4364002" h="1091001">
                    <a:moveTo>
                      <a:pt x="0" y="0"/>
                    </a:moveTo>
                    <a:lnTo>
                      <a:pt x="4364001" y="0"/>
                    </a:lnTo>
                    <a:lnTo>
                      <a:pt x="4364001" y="1091000"/>
                    </a:lnTo>
                    <a:lnTo>
                      <a:pt x="0" y="1091000"/>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5" name="任意多边形: 形状 624"/>
              <p:cNvSpPr/>
              <p:nvPr/>
            </p:nvSpPr>
            <p:spPr>
              <a:xfrm>
                <a:off x="5957153" y="5193184"/>
                <a:ext cx="1091015" cy="4364003"/>
              </a:xfrm>
              <a:custGeom>
                <a:avLst/>
                <a:gdLst/>
                <a:ahLst/>
                <a:cxnLst/>
                <a:rect l="0" t="0" r="0" b="0"/>
                <a:pathLst>
                  <a:path w="1091015" h="4364003">
                    <a:moveTo>
                      <a:pt x="0" y="4364001"/>
                    </a:moveTo>
                    <a:lnTo>
                      <a:pt x="0" y="0"/>
                    </a:lnTo>
                    <a:lnTo>
                      <a:pt x="1091014" y="0"/>
                    </a:lnTo>
                    <a:lnTo>
                      <a:pt x="1091014" y="4364002"/>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sp>
          <p:nvSpPr>
            <p:cNvPr id="194" name="任意多边形: 形状 193"/>
            <p:cNvSpPr/>
            <p:nvPr>
              <p:custDataLst>
                <p:tags r:id="rId28"/>
              </p:custDataLst>
            </p:nvPr>
          </p:nvSpPr>
          <p:spPr>
            <a:xfrm rot="1385040">
              <a:off x="-70285" y="1566828"/>
              <a:ext cx="577103" cy="655806"/>
            </a:xfrm>
            <a:custGeom>
              <a:avLst/>
              <a:gdLst>
                <a:gd name="connsiteX0" fmla="*/ 15382 w 577103"/>
                <a:gd name="connsiteY0" fmla="*/ 15384 h 655806"/>
                <a:gd name="connsiteX1" fmla="*/ 52464 w 577103"/>
                <a:gd name="connsiteY1" fmla="*/ 0 h 655806"/>
                <a:gd name="connsiteX2" fmla="*/ 380364 w 577103"/>
                <a:gd name="connsiteY2" fmla="*/ 0 h 655806"/>
                <a:gd name="connsiteX3" fmla="*/ 399590 w 577103"/>
                <a:gd name="connsiteY3" fmla="*/ 8384 h 655806"/>
                <a:gd name="connsiteX4" fmla="*/ 570098 w 577103"/>
                <a:gd name="connsiteY4" fmla="*/ 192007 h 655806"/>
                <a:gd name="connsiteX5" fmla="*/ 577103 w 577103"/>
                <a:gd name="connsiteY5" fmla="*/ 209856 h 655806"/>
                <a:gd name="connsiteX6" fmla="*/ 577103 w 577103"/>
                <a:gd name="connsiteY6" fmla="*/ 603342 h 655806"/>
                <a:gd name="connsiteX7" fmla="*/ 524640 w 577103"/>
                <a:gd name="connsiteY7" fmla="*/ 655806 h 655806"/>
                <a:gd name="connsiteX8" fmla="*/ 190855 w 577103"/>
                <a:gd name="connsiteY8" fmla="*/ 655806 h 655806"/>
                <a:gd name="connsiteX9" fmla="*/ 168494 w 577103"/>
                <a:gd name="connsiteY9" fmla="*/ 603342 h 655806"/>
                <a:gd name="connsiteX10" fmla="*/ 524640 w 577103"/>
                <a:gd name="connsiteY10" fmla="*/ 603342 h 655806"/>
                <a:gd name="connsiteX11" fmla="*/ 524640 w 577103"/>
                <a:gd name="connsiteY11" fmla="*/ 220154 h 655806"/>
                <a:gd name="connsiteX12" fmla="*/ 368926 w 577103"/>
                <a:gd name="connsiteY12" fmla="*/ 52464 h 655806"/>
                <a:gd name="connsiteX13" fmla="*/ 52464 w 577103"/>
                <a:gd name="connsiteY13" fmla="*/ 52464 h 655806"/>
                <a:gd name="connsiteX14" fmla="*/ 52464 w 577103"/>
                <a:gd name="connsiteY14" fmla="*/ 331103 h 655806"/>
                <a:gd name="connsiteX15" fmla="*/ 0 w 577103"/>
                <a:gd name="connsiteY15" fmla="*/ 208007 h 655806"/>
                <a:gd name="connsiteX16" fmla="*/ 0 w 577103"/>
                <a:gd name="connsiteY16" fmla="*/ 52464 h 655806"/>
                <a:gd name="connsiteX17" fmla="*/ 15382 w 577103"/>
                <a:gd name="connsiteY17" fmla="*/ 15384 h 65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7103" h="655806">
                  <a:moveTo>
                    <a:pt x="15382" y="15384"/>
                  </a:moveTo>
                  <a:cubicBezTo>
                    <a:pt x="24881" y="5884"/>
                    <a:pt x="37997" y="0"/>
                    <a:pt x="52464" y="0"/>
                  </a:cubicBezTo>
                  <a:lnTo>
                    <a:pt x="380364" y="0"/>
                  </a:lnTo>
                  <a:cubicBezTo>
                    <a:pt x="387659" y="1"/>
                    <a:pt x="394625" y="3039"/>
                    <a:pt x="399590" y="8384"/>
                  </a:cubicBezTo>
                  <a:lnTo>
                    <a:pt x="570098" y="192007"/>
                  </a:lnTo>
                  <a:cubicBezTo>
                    <a:pt x="574604" y="196858"/>
                    <a:pt x="577107" y="203235"/>
                    <a:pt x="577103" y="209856"/>
                  </a:cubicBezTo>
                  <a:lnTo>
                    <a:pt x="577103" y="603342"/>
                  </a:lnTo>
                  <a:cubicBezTo>
                    <a:pt x="577104" y="632277"/>
                    <a:pt x="553575" y="655806"/>
                    <a:pt x="524640" y="655806"/>
                  </a:cubicBezTo>
                  <a:lnTo>
                    <a:pt x="190855" y="655806"/>
                  </a:lnTo>
                  <a:lnTo>
                    <a:pt x="168494" y="603342"/>
                  </a:lnTo>
                  <a:lnTo>
                    <a:pt x="524640" y="603342"/>
                  </a:lnTo>
                  <a:lnTo>
                    <a:pt x="524640" y="220154"/>
                  </a:lnTo>
                  <a:lnTo>
                    <a:pt x="368926" y="52464"/>
                  </a:lnTo>
                  <a:lnTo>
                    <a:pt x="52464" y="52464"/>
                  </a:lnTo>
                  <a:lnTo>
                    <a:pt x="52464" y="331103"/>
                  </a:lnTo>
                  <a:lnTo>
                    <a:pt x="0" y="208007"/>
                  </a:lnTo>
                  <a:lnTo>
                    <a:pt x="0" y="52464"/>
                  </a:lnTo>
                  <a:cubicBezTo>
                    <a:pt x="0" y="38000"/>
                    <a:pt x="5882" y="24884"/>
                    <a:pt x="15382" y="1538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37" name="任意多边形: 形状 636"/>
            <p:cNvSpPr/>
            <p:nvPr>
              <p:custDataLst>
                <p:tags r:id="rId29"/>
              </p:custDataLst>
            </p:nvPr>
          </p:nvSpPr>
          <p:spPr>
            <a:xfrm rot="1385040">
              <a:off x="309037" y="1644293"/>
              <a:ext cx="262319" cy="262319"/>
            </a:xfrm>
            <a:custGeom>
              <a:avLst/>
              <a:gdLst/>
              <a:ahLst/>
              <a:cxnLst/>
              <a:rect l="0" t="0" r="0" b="0"/>
              <a:pathLst>
                <a:path w="4538512" h="4538512">
                  <a:moveTo>
                    <a:pt x="4084666" y="4538511"/>
                  </a:moveTo>
                  <a:lnTo>
                    <a:pt x="453846" y="4538511"/>
                  </a:lnTo>
                  <a:cubicBezTo>
                    <a:pt x="203206" y="4538511"/>
                    <a:pt x="0" y="4335293"/>
                    <a:pt x="0" y="4084665"/>
                  </a:cubicBezTo>
                  <a:lnTo>
                    <a:pt x="0" y="453846"/>
                  </a:lnTo>
                  <a:cubicBezTo>
                    <a:pt x="0" y="203205"/>
                    <a:pt x="203219" y="0"/>
                    <a:pt x="453846" y="0"/>
                  </a:cubicBezTo>
                  <a:cubicBezTo>
                    <a:pt x="704487" y="0"/>
                    <a:pt x="907705" y="203218"/>
                    <a:pt x="907705" y="453846"/>
                  </a:cubicBezTo>
                  <a:lnTo>
                    <a:pt x="907705" y="3630807"/>
                  </a:lnTo>
                  <a:lnTo>
                    <a:pt x="4084666" y="3630807"/>
                  </a:lnTo>
                  <a:cubicBezTo>
                    <a:pt x="4335306" y="3630807"/>
                    <a:pt x="4538511" y="3834025"/>
                    <a:pt x="4538511" y="4084665"/>
                  </a:cubicBezTo>
                  <a:cubicBezTo>
                    <a:pt x="4538511" y="4335306"/>
                    <a:pt x="4335306" y="4538511"/>
                    <a:pt x="4084666" y="4538511"/>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38" name="任意多边形: 形状 637"/>
            <p:cNvSpPr/>
            <p:nvPr>
              <p:custDataLst>
                <p:tags r:id="rId30"/>
              </p:custDataLst>
            </p:nvPr>
          </p:nvSpPr>
          <p:spPr>
            <a:xfrm rot="1385040">
              <a:off x="1631" y="1826943"/>
              <a:ext cx="262320" cy="262320"/>
            </a:xfrm>
            <a:custGeom>
              <a:avLst/>
              <a:gdLst/>
              <a:ahLst/>
              <a:cxnLst/>
              <a:rect l="0" t="0" r="0" b="0"/>
              <a:pathLst>
                <a:path w="4538525" h="4538525">
                  <a:moveTo>
                    <a:pt x="4538524" y="1701942"/>
                  </a:moveTo>
                  <a:lnTo>
                    <a:pt x="2836582" y="1701942"/>
                  </a:lnTo>
                  <a:lnTo>
                    <a:pt x="2836582" y="0"/>
                  </a:lnTo>
                  <a:lnTo>
                    <a:pt x="1701955" y="0"/>
                  </a:lnTo>
                  <a:lnTo>
                    <a:pt x="1701955" y="1701942"/>
                  </a:lnTo>
                  <a:lnTo>
                    <a:pt x="0" y="1701942"/>
                  </a:lnTo>
                  <a:lnTo>
                    <a:pt x="0" y="2836570"/>
                  </a:lnTo>
                  <a:lnTo>
                    <a:pt x="1701955" y="2836570"/>
                  </a:lnTo>
                  <a:lnTo>
                    <a:pt x="1701955" y="4538524"/>
                  </a:lnTo>
                  <a:lnTo>
                    <a:pt x="2836582" y="4538524"/>
                  </a:lnTo>
                  <a:lnTo>
                    <a:pt x="2836582" y="2836569"/>
                  </a:lnTo>
                  <a:lnTo>
                    <a:pt x="4538524" y="2836569"/>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639" name="组合 638"/>
            <p:cNvGrpSpPr/>
            <p:nvPr>
              <p:custDataLst>
                <p:tags r:id="rId31"/>
              </p:custDataLst>
            </p:nvPr>
          </p:nvGrpSpPr>
          <p:grpSpPr>
            <a:xfrm rot="4603700">
              <a:off x="946157" y="1383542"/>
              <a:ext cx="649732" cy="679010"/>
              <a:chOff x="1021703" y="477460"/>
              <a:chExt cx="11108895" cy="11609501"/>
            </a:xfrm>
            <a:solidFill>
              <a:srgbClr val="28649A"/>
            </a:solidFill>
          </p:grpSpPr>
          <p:sp>
            <p:nvSpPr>
              <p:cNvPr id="640" name="PA_ImportSvg_636990400560195031"/>
              <p:cNvSpPr/>
              <p:nvPr/>
            </p:nvSpPr>
            <p:spPr>
              <a:xfrm>
                <a:off x="1021703" y="477460"/>
                <a:ext cx="10252703" cy="10252804"/>
              </a:xfrm>
              <a:custGeom>
                <a:avLst/>
                <a:gdLst/>
                <a:ahLst/>
                <a:cxnLst/>
                <a:rect l="l" t="t" r="r" b="b"/>
                <a:pathLst>
                  <a:path w="10252699" h="10252802">
                    <a:moveTo>
                      <a:pt x="5126458" y="10252801"/>
                    </a:moveTo>
                    <a:cubicBezTo>
                      <a:pt x="2299708" y="10252801"/>
                      <a:pt x="0" y="7953094"/>
                      <a:pt x="0" y="5126343"/>
                    </a:cubicBezTo>
                    <a:cubicBezTo>
                      <a:pt x="0" y="2299708"/>
                      <a:pt x="2299708" y="0"/>
                      <a:pt x="5126458" y="0"/>
                    </a:cubicBezTo>
                    <a:cubicBezTo>
                      <a:pt x="7952991" y="0"/>
                      <a:pt x="10252699" y="2299708"/>
                      <a:pt x="10252699" y="5126343"/>
                    </a:cubicBezTo>
                    <a:cubicBezTo>
                      <a:pt x="10252699" y="7953094"/>
                      <a:pt x="7952991" y="10252801"/>
                      <a:pt x="5126458" y="10252801"/>
                    </a:cubicBezTo>
                    <a:close/>
                    <a:moveTo>
                      <a:pt x="5126458" y="893522"/>
                    </a:moveTo>
                    <a:cubicBezTo>
                      <a:pt x="2792504" y="893522"/>
                      <a:pt x="893535" y="2792389"/>
                      <a:pt x="893535" y="5126343"/>
                    </a:cubicBezTo>
                    <a:cubicBezTo>
                      <a:pt x="893535" y="7460413"/>
                      <a:pt x="2792504" y="9359267"/>
                      <a:pt x="5126458" y="9359267"/>
                    </a:cubicBezTo>
                    <a:cubicBezTo>
                      <a:pt x="7460413" y="9359267"/>
                      <a:pt x="9359164" y="7460400"/>
                      <a:pt x="9359164" y="5126343"/>
                    </a:cubicBezTo>
                    <a:cubicBezTo>
                      <a:pt x="9359164" y="2792389"/>
                      <a:pt x="7460413" y="893522"/>
                      <a:pt x="5126458" y="893522"/>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1" name="任意多边形: 形状 640"/>
              <p:cNvSpPr/>
              <p:nvPr/>
            </p:nvSpPr>
            <p:spPr>
              <a:xfrm>
                <a:off x="8966151" y="8966036"/>
                <a:ext cx="3164447" cy="3120925"/>
              </a:xfrm>
              <a:custGeom>
                <a:avLst/>
                <a:gdLst/>
                <a:ahLst/>
                <a:cxnLst/>
                <a:rect l="0" t="0" r="0" b="0"/>
                <a:pathLst>
                  <a:path w="3164447" h="3120925">
                    <a:moveTo>
                      <a:pt x="2674042" y="3120924"/>
                    </a:moveTo>
                    <a:cubicBezTo>
                      <a:pt x="2559737" y="3120924"/>
                      <a:pt x="2445419" y="3077300"/>
                      <a:pt x="2358159" y="2990040"/>
                    </a:cubicBezTo>
                    <a:lnTo>
                      <a:pt x="174521" y="806274"/>
                    </a:lnTo>
                    <a:cubicBezTo>
                      <a:pt x="0" y="631869"/>
                      <a:pt x="0" y="348927"/>
                      <a:pt x="174521" y="174522"/>
                    </a:cubicBezTo>
                    <a:cubicBezTo>
                      <a:pt x="349042" y="0"/>
                      <a:pt x="631753" y="0"/>
                      <a:pt x="806274" y="174522"/>
                    </a:cubicBezTo>
                    <a:lnTo>
                      <a:pt x="2989925" y="2358287"/>
                    </a:lnTo>
                    <a:cubicBezTo>
                      <a:pt x="3164446" y="2532692"/>
                      <a:pt x="3164446" y="2815634"/>
                      <a:pt x="2989925" y="2990040"/>
                    </a:cubicBezTo>
                    <a:cubicBezTo>
                      <a:pt x="2902664" y="3077300"/>
                      <a:pt x="2788359" y="3120924"/>
                      <a:pt x="2674042" y="3120924"/>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2" name="任意多边形: 形状 641"/>
              <p:cNvSpPr/>
              <p:nvPr/>
            </p:nvSpPr>
            <p:spPr>
              <a:xfrm>
                <a:off x="3011855" y="5983175"/>
                <a:ext cx="3537046" cy="2982180"/>
              </a:xfrm>
              <a:custGeom>
                <a:avLst/>
                <a:gdLst/>
                <a:ahLst/>
                <a:cxnLst/>
                <a:rect l="0" t="0" r="0" b="0"/>
                <a:pathLst>
                  <a:path w="3537041" h="2982173">
                    <a:moveTo>
                      <a:pt x="3537040" y="2982172"/>
                    </a:moveTo>
                    <a:cubicBezTo>
                      <a:pt x="1915767" y="2982172"/>
                      <a:pt x="593579" y="2010332"/>
                      <a:pt x="0" y="382623"/>
                    </a:cubicBezTo>
                    <a:lnTo>
                      <a:pt x="1049289" y="0"/>
                    </a:lnTo>
                    <a:cubicBezTo>
                      <a:pt x="1481447" y="1185405"/>
                      <a:pt x="2388273" y="1865259"/>
                      <a:pt x="3537040" y="1865259"/>
                    </a:cubicBezTo>
                    <a:lnTo>
                      <a:pt x="3537040" y="2982171"/>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43" name="组合 642"/>
            <p:cNvGrpSpPr/>
            <p:nvPr>
              <p:custDataLst>
                <p:tags r:id="rId32"/>
              </p:custDataLst>
            </p:nvPr>
          </p:nvGrpSpPr>
          <p:grpSpPr>
            <a:xfrm rot="20086095">
              <a:off x="1725252" y="1585867"/>
              <a:ext cx="655806" cy="617727"/>
              <a:chOff x="344641" y="575515"/>
              <a:chExt cx="12173057" cy="11466218"/>
            </a:xfrm>
            <a:solidFill>
              <a:srgbClr val="183D5E">
                <a:alpha val="80000"/>
              </a:srgbClr>
            </a:solidFill>
          </p:grpSpPr>
          <p:sp>
            <p:nvSpPr>
              <p:cNvPr id="644" name="任意多边形: 形状 643"/>
              <p:cNvSpPr/>
              <p:nvPr/>
            </p:nvSpPr>
            <p:spPr>
              <a:xfrm>
                <a:off x="5687162" y="2185795"/>
                <a:ext cx="5317426" cy="5274840"/>
              </a:xfrm>
              <a:custGeom>
                <a:avLst/>
                <a:gdLst/>
                <a:ahLst/>
                <a:cxnLst/>
                <a:rect l="0" t="0" r="0" b="0"/>
                <a:pathLst>
                  <a:path w="5317426" h="5274840">
                    <a:moveTo>
                      <a:pt x="4838822" y="5274838"/>
                    </a:moveTo>
                    <a:cubicBezTo>
                      <a:pt x="4727264" y="5274838"/>
                      <a:pt x="4615707" y="5232263"/>
                      <a:pt x="4530544" y="5147100"/>
                    </a:cubicBezTo>
                    <a:lnTo>
                      <a:pt x="170325" y="786881"/>
                    </a:lnTo>
                    <a:cubicBezTo>
                      <a:pt x="0" y="616673"/>
                      <a:pt x="0" y="340534"/>
                      <a:pt x="170325" y="170326"/>
                    </a:cubicBezTo>
                    <a:cubicBezTo>
                      <a:pt x="340429" y="0"/>
                      <a:pt x="616776" y="0"/>
                      <a:pt x="786881" y="170326"/>
                    </a:cubicBezTo>
                    <a:lnTo>
                      <a:pt x="5147100" y="4530545"/>
                    </a:lnTo>
                    <a:cubicBezTo>
                      <a:pt x="5317425" y="4700754"/>
                      <a:pt x="5317425" y="4976893"/>
                      <a:pt x="5147100" y="5147101"/>
                    </a:cubicBezTo>
                    <a:cubicBezTo>
                      <a:pt x="5061950" y="5232251"/>
                      <a:pt x="4950393" y="5274839"/>
                      <a:pt x="4838822" y="5274839"/>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5" name="PA_ImportSvg_636990400562895803"/>
              <p:cNvSpPr/>
              <p:nvPr/>
            </p:nvSpPr>
            <p:spPr>
              <a:xfrm>
                <a:off x="344641" y="575515"/>
                <a:ext cx="12173057" cy="11466218"/>
              </a:xfrm>
              <a:custGeom>
                <a:avLst/>
                <a:gdLst/>
                <a:ahLst/>
                <a:cxnLst/>
                <a:rect l="l" t="t" r="r" b="b"/>
                <a:pathLst>
                  <a:path w="12173057" h="11466218">
                    <a:moveTo>
                      <a:pt x="1518191" y="11466217"/>
                    </a:moveTo>
                    <a:cubicBezTo>
                      <a:pt x="1509354" y="11466217"/>
                      <a:pt x="1500620" y="11466114"/>
                      <a:pt x="1491796" y="11465893"/>
                    </a:cubicBezTo>
                    <a:cubicBezTo>
                      <a:pt x="1232695" y="11458862"/>
                      <a:pt x="998819" y="11350293"/>
                      <a:pt x="815628" y="11151754"/>
                    </a:cubicBezTo>
                    <a:cubicBezTo>
                      <a:pt x="0" y="10268208"/>
                      <a:pt x="824998" y="9338683"/>
                      <a:pt x="1844156" y="8271414"/>
                    </a:cubicBezTo>
                    <a:cubicBezTo>
                      <a:pt x="1843728" y="8269282"/>
                      <a:pt x="1843195" y="8267269"/>
                      <a:pt x="1842779" y="8265137"/>
                    </a:cubicBezTo>
                    <a:cubicBezTo>
                      <a:pt x="1761554" y="7905655"/>
                      <a:pt x="1592515" y="7157839"/>
                      <a:pt x="2257507" y="6492848"/>
                    </a:cubicBezTo>
                    <a:cubicBezTo>
                      <a:pt x="3253883" y="5496368"/>
                      <a:pt x="6528405" y="2313169"/>
                      <a:pt x="7969751" y="1015962"/>
                    </a:cubicBezTo>
                    <a:lnTo>
                      <a:pt x="7969751" y="1015858"/>
                    </a:lnTo>
                    <a:cubicBezTo>
                      <a:pt x="9098764" y="0"/>
                      <a:pt x="10406407" y="352451"/>
                      <a:pt x="11143462" y="1109533"/>
                    </a:cubicBezTo>
                    <a:cubicBezTo>
                      <a:pt x="11901388" y="1887680"/>
                      <a:pt x="12173057" y="3197351"/>
                      <a:pt x="11226494" y="4194897"/>
                    </a:cubicBezTo>
                    <a:cubicBezTo>
                      <a:pt x="10121536" y="5359143"/>
                      <a:pt x="7835191" y="7519453"/>
                      <a:pt x="6469117" y="8810163"/>
                    </a:cubicBezTo>
                    <a:cubicBezTo>
                      <a:pt x="6113364" y="9146330"/>
                      <a:pt x="5815185" y="9427902"/>
                      <a:pt x="5609315" y="9624505"/>
                    </a:cubicBezTo>
                    <a:cubicBezTo>
                      <a:pt x="4715984" y="10476860"/>
                      <a:pt x="3990418" y="10205087"/>
                      <a:pt x="3637954" y="10041364"/>
                    </a:cubicBezTo>
                    <a:cubicBezTo>
                      <a:pt x="3588777" y="10088943"/>
                      <a:pt x="3538950" y="10137275"/>
                      <a:pt x="3489032" y="10186035"/>
                    </a:cubicBezTo>
                    <a:cubicBezTo>
                      <a:pt x="2841585" y="10815587"/>
                      <a:pt x="2172539" y="11466218"/>
                      <a:pt x="1518191" y="11466218"/>
                    </a:cubicBezTo>
                    <a:moveTo>
                      <a:pt x="8553076" y="1664032"/>
                    </a:moveTo>
                    <a:cubicBezTo>
                      <a:pt x="7122269" y="2951974"/>
                      <a:pt x="3865734" y="6117822"/>
                      <a:pt x="2874049" y="7109404"/>
                    </a:cubicBezTo>
                    <a:cubicBezTo>
                      <a:pt x="2573010" y="7410546"/>
                      <a:pt x="2611543" y="7711170"/>
                      <a:pt x="2693301" y="8072887"/>
                    </a:cubicBezTo>
                    <a:cubicBezTo>
                      <a:pt x="2739931" y="8279186"/>
                      <a:pt x="2797945" y="8535947"/>
                      <a:pt x="2599522" y="8743312"/>
                    </a:cubicBezTo>
                    <a:cubicBezTo>
                      <a:pt x="1522142" y="9868713"/>
                      <a:pt x="1205975" y="10288977"/>
                      <a:pt x="1456460" y="10560320"/>
                    </a:cubicBezTo>
                    <a:cubicBezTo>
                      <a:pt x="1487013" y="10593421"/>
                      <a:pt x="1500737" y="10593746"/>
                      <a:pt x="1515332" y="10594175"/>
                    </a:cubicBezTo>
                    <a:cubicBezTo>
                      <a:pt x="1807429" y="10606416"/>
                      <a:pt x="2454539" y="9975591"/>
                      <a:pt x="2880989" y="9560863"/>
                    </a:cubicBezTo>
                    <a:cubicBezTo>
                      <a:pt x="2990636" y="9454309"/>
                      <a:pt x="3098684" y="9349133"/>
                      <a:pt x="3204173" y="9249713"/>
                    </a:cubicBezTo>
                    <a:cubicBezTo>
                      <a:pt x="3472748" y="8996577"/>
                      <a:pt x="3796777" y="9151139"/>
                      <a:pt x="3952417" y="9225436"/>
                    </a:cubicBezTo>
                    <a:cubicBezTo>
                      <a:pt x="4218757" y="9352433"/>
                      <a:pt x="4493934" y="9483680"/>
                      <a:pt x="5007236" y="8993692"/>
                    </a:cubicBezTo>
                    <a:cubicBezTo>
                      <a:pt x="5213859" y="8796439"/>
                      <a:pt x="5513092" y="8513711"/>
                      <a:pt x="5870235" y="8176257"/>
                    </a:cubicBezTo>
                    <a:cubicBezTo>
                      <a:pt x="7229823" y="6891721"/>
                      <a:pt x="9505421" y="4741625"/>
                      <a:pt x="10593770" y="3594625"/>
                    </a:cubicBezTo>
                    <a:cubicBezTo>
                      <a:pt x="11188193" y="2968374"/>
                      <a:pt x="10971459" y="2182884"/>
                      <a:pt x="10518835" y="1718004"/>
                    </a:cubicBezTo>
                    <a:cubicBezTo>
                      <a:pt x="10082599" y="1269955"/>
                      <a:pt x="9305932" y="986798"/>
                      <a:pt x="8553114" y="1664136"/>
                    </a:cubicBezTo>
                    <a:lnTo>
                      <a:pt x="8553114" y="1664032"/>
                    </a:lnTo>
                    <a:moveTo>
                      <a:pt x="1867874" y="8387663"/>
                    </a:moveTo>
                    <a:lnTo>
                      <a:pt x="1870109" y="8387663"/>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6" name="任意多边形: 形状 645"/>
              <p:cNvSpPr/>
              <p:nvPr/>
            </p:nvSpPr>
            <p:spPr>
              <a:xfrm>
                <a:off x="4766942" y="6527703"/>
                <a:ext cx="2414227" cy="2346206"/>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47" name="组合 646"/>
            <p:cNvGrpSpPr/>
            <p:nvPr>
              <p:custDataLst>
                <p:tags r:id="rId33"/>
              </p:custDataLst>
            </p:nvPr>
          </p:nvGrpSpPr>
          <p:grpSpPr>
            <a:xfrm>
              <a:off x="370407" y="650327"/>
              <a:ext cx="580133" cy="655806"/>
              <a:chOff x="1483830" y="829210"/>
              <a:chExt cx="10037126" cy="11346395"/>
            </a:xfrm>
            <a:solidFill>
              <a:srgbClr val="183D5E">
                <a:alpha val="80000"/>
              </a:srgbClr>
            </a:solidFill>
          </p:grpSpPr>
          <p:sp>
            <p:nvSpPr>
              <p:cNvPr id="648" name="任意多边形: 形状 647"/>
              <p:cNvSpPr/>
              <p:nvPr/>
            </p:nvSpPr>
            <p:spPr>
              <a:xfrm>
                <a:off x="3120324" y="3665779"/>
                <a:ext cx="6764154" cy="872785"/>
              </a:xfrm>
              <a:custGeom>
                <a:avLst/>
                <a:gdLst/>
                <a:ahLst/>
                <a:cxnLst/>
                <a:rect l="0" t="0" r="0" b="0"/>
                <a:pathLst>
                  <a:path w="6764154" h="872785">
                    <a:moveTo>
                      <a:pt x="6327747" y="872784"/>
                    </a:moveTo>
                    <a:lnTo>
                      <a:pt x="436392" y="872784"/>
                    </a:lnTo>
                    <a:cubicBezTo>
                      <a:pt x="195395" y="872784"/>
                      <a:pt x="0" y="677390"/>
                      <a:pt x="0" y="436392"/>
                    </a:cubicBezTo>
                    <a:cubicBezTo>
                      <a:pt x="0" y="195394"/>
                      <a:pt x="195395" y="0"/>
                      <a:pt x="436392" y="0"/>
                    </a:cubicBezTo>
                    <a:lnTo>
                      <a:pt x="6327747" y="0"/>
                    </a:lnTo>
                    <a:cubicBezTo>
                      <a:pt x="6568745" y="0"/>
                      <a:pt x="6764139" y="195394"/>
                      <a:pt x="6764139" y="436392"/>
                    </a:cubicBezTo>
                    <a:cubicBezTo>
                      <a:pt x="6764153" y="677376"/>
                      <a:pt x="6568744" y="872784"/>
                      <a:pt x="6327747" y="87278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9" name="任意多边形: 形状 648"/>
              <p:cNvSpPr/>
              <p:nvPr/>
            </p:nvSpPr>
            <p:spPr>
              <a:xfrm>
                <a:off x="5956972" y="8247969"/>
                <a:ext cx="1090988" cy="2400178"/>
              </a:xfrm>
              <a:custGeom>
                <a:avLst/>
                <a:gdLst/>
                <a:ahLst/>
                <a:cxnLst/>
                <a:rect l="0" t="0" r="0" b="0"/>
                <a:pathLst>
                  <a:path w="1090988" h="2400178">
                    <a:moveTo>
                      <a:pt x="1090987" y="2400177"/>
                    </a:moveTo>
                    <a:lnTo>
                      <a:pt x="0" y="2400177"/>
                    </a:lnTo>
                    <a:lnTo>
                      <a:pt x="0" y="436392"/>
                    </a:lnTo>
                    <a:cubicBezTo>
                      <a:pt x="0" y="195382"/>
                      <a:pt x="195382" y="0"/>
                      <a:pt x="436392" y="0"/>
                    </a:cubicBezTo>
                    <a:lnTo>
                      <a:pt x="654595" y="0"/>
                    </a:lnTo>
                    <a:cubicBezTo>
                      <a:pt x="895606" y="0"/>
                      <a:pt x="1090987" y="195382"/>
                      <a:pt x="1090987" y="436392"/>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50" name="PA_ImportSvg_636990400565495009"/>
              <p:cNvSpPr/>
              <p:nvPr/>
            </p:nvSpPr>
            <p:spPr>
              <a:xfrm>
                <a:off x="1483830" y="829210"/>
                <a:ext cx="10037126" cy="11346395"/>
              </a:xfrm>
              <a:custGeom>
                <a:avLst/>
                <a:gdLst/>
                <a:ahLst/>
                <a:cxnLst/>
                <a:rect l="l" t="t" r="r" b="b"/>
                <a:pathLst>
                  <a:path w="10037126" h="11346395">
                    <a:moveTo>
                      <a:pt x="9160289" y="11346394"/>
                    </a:moveTo>
                    <a:lnTo>
                      <a:pt x="877061" y="11346394"/>
                    </a:lnTo>
                    <a:cubicBezTo>
                      <a:pt x="393364" y="11346394"/>
                      <a:pt x="1" y="10954955"/>
                      <a:pt x="1" y="10473596"/>
                    </a:cubicBezTo>
                    <a:lnTo>
                      <a:pt x="1" y="8683698"/>
                    </a:lnTo>
                    <a:cubicBezTo>
                      <a:pt x="39" y="8433491"/>
                      <a:pt x="107423" y="8195326"/>
                      <a:pt x="294906" y="8029635"/>
                    </a:cubicBezTo>
                    <a:cubicBezTo>
                      <a:pt x="302366" y="8023033"/>
                      <a:pt x="310033" y="8016639"/>
                      <a:pt x="317922" y="8010571"/>
                    </a:cubicBezTo>
                    <a:lnTo>
                      <a:pt x="2290869" y="6494589"/>
                    </a:lnTo>
                    <a:cubicBezTo>
                      <a:pt x="1892620" y="6003743"/>
                      <a:pt x="1633285" y="5561386"/>
                      <a:pt x="1569578" y="4661856"/>
                    </a:cubicBezTo>
                    <a:cubicBezTo>
                      <a:pt x="1550396" y="4392202"/>
                      <a:pt x="1428091" y="2139464"/>
                      <a:pt x="1503520" y="1204026"/>
                    </a:cubicBezTo>
                    <a:cubicBezTo>
                      <a:pt x="1557648" y="528871"/>
                      <a:pt x="2130836" y="0"/>
                      <a:pt x="2808239" y="0"/>
                    </a:cubicBezTo>
                    <a:lnTo>
                      <a:pt x="7284929" y="0"/>
                    </a:lnTo>
                    <a:cubicBezTo>
                      <a:pt x="7968297" y="0"/>
                      <a:pt x="8528918" y="513003"/>
                      <a:pt x="8589011" y="1193265"/>
                    </a:cubicBezTo>
                    <a:cubicBezTo>
                      <a:pt x="8671042" y="2118905"/>
                      <a:pt x="8546826" y="4355229"/>
                      <a:pt x="8515064" y="4674215"/>
                    </a:cubicBezTo>
                    <a:cubicBezTo>
                      <a:pt x="8412565" y="5703094"/>
                      <a:pt x="8139181" y="6133418"/>
                      <a:pt x="7781843" y="6533590"/>
                    </a:cubicBezTo>
                    <a:lnTo>
                      <a:pt x="9717284" y="8009623"/>
                    </a:lnTo>
                    <a:cubicBezTo>
                      <a:pt x="9725381" y="8015796"/>
                      <a:pt x="9733269" y="8022306"/>
                      <a:pt x="9740937" y="8029013"/>
                    </a:cubicBezTo>
                    <a:cubicBezTo>
                      <a:pt x="9929182" y="8194798"/>
                      <a:pt x="10037072" y="8433508"/>
                      <a:pt x="10037128" y="8684349"/>
                    </a:cubicBezTo>
                    <a:lnTo>
                      <a:pt x="10037128" y="10473623"/>
                    </a:lnTo>
                    <a:cubicBezTo>
                      <a:pt x="10037128" y="10954968"/>
                      <a:pt x="9643779" y="11346395"/>
                      <a:pt x="9160289" y="11346395"/>
                    </a:cubicBezTo>
                    <a:moveTo>
                      <a:pt x="873020" y="8684867"/>
                    </a:moveTo>
                    <a:lnTo>
                      <a:pt x="872812" y="10473609"/>
                    </a:lnTo>
                    <a:lnTo>
                      <a:pt x="9160302" y="10473609"/>
                    </a:lnTo>
                    <a:lnTo>
                      <a:pt x="9164357" y="8685622"/>
                    </a:lnTo>
                    <a:lnTo>
                      <a:pt x="6869655" y="6935556"/>
                    </a:lnTo>
                    <a:cubicBezTo>
                      <a:pt x="6771817" y="6860975"/>
                      <a:pt x="6710056" y="6748518"/>
                      <a:pt x="6699616" y="6625939"/>
                    </a:cubicBezTo>
                    <a:cubicBezTo>
                      <a:pt x="6689033" y="6503388"/>
                      <a:pt x="6730662" y="6382063"/>
                      <a:pt x="6814254" y="6291825"/>
                    </a:cubicBezTo>
                    <a:lnTo>
                      <a:pt x="6945721" y="6151728"/>
                    </a:lnTo>
                    <a:cubicBezTo>
                      <a:pt x="7351429" y="5721938"/>
                      <a:pt x="7554934" y="5506296"/>
                      <a:pt x="7646556" y="4587791"/>
                    </a:cubicBezTo>
                    <a:cubicBezTo>
                      <a:pt x="7680007" y="4251858"/>
                      <a:pt x="7792098" y="2087142"/>
                      <a:pt x="7719645" y="1270175"/>
                    </a:cubicBezTo>
                    <a:cubicBezTo>
                      <a:pt x="7699618" y="1043564"/>
                      <a:pt x="7512736" y="872771"/>
                      <a:pt x="7284955" y="872771"/>
                    </a:cubicBezTo>
                    <a:lnTo>
                      <a:pt x="2808239" y="872771"/>
                    </a:lnTo>
                    <a:cubicBezTo>
                      <a:pt x="2582577" y="872771"/>
                      <a:pt x="2391445" y="1048996"/>
                      <a:pt x="2373329" y="1274009"/>
                    </a:cubicBezTo>
                    <a:cubicBezTo>
                      <a:pt x="2302799" y="2150211"/>
                      <a:pt x="2424260" y="4375241"/>
                      <a:pt x="2440232" y="4600046"/>
                    </a:cubicBezTo>
                    <a:cubicBezTo>
                      <a:pt x="2496492" y="5394426"/>
                      <a:pt x="2705740" y="5640323"/>
                      <a:pt x="3211596" y="6234408"/>
                    </a:cubicBezTo>
                    <a:lnTo>
                      <a:pt x="3250597" y="6280115"/>
                    </a:lnTo>
                    <a:cubicBezTo>
                      <a:pt x="3328024" y="6371152"/>
                      <a:pt x="3364759" y="6489943"/>
                      <a:pt x="3352238" y="6608796"/>
                    </a:cubicBezTo>
                    <a:cubicBezTo>
                      <a:pt x="3339658" y="6727642"/>
                      <a:pt x="3278886" y="6836127"/>
                      <a:pt x="3184109" y="6908925"/>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51" name="组合 650"/>
            <p:cNvGrpSpPr/>
            <p:nvPr>
              <p:custDataLst>
                <p:tags r:id="rId34"/>
              </p:custDataLst>
            </p:nvPr>
          </p:nvGrpSpPr>
          <p:grpSpPr>
            <a:xfrm rot="21228007">
              <a:off x="1434451" y="687113"/>
              <a:ext cx="753384" cy="700103"/>
              <a:chOff x="597472" y="474264"/>
              <a:chExt cx="12696587" cy="11798655"/>
            </a:xfrm>
            <a:solidFill>
              <a:srgbClr val="2A69A2"/>
            </a:solidFill>
          </p:grpSpPr>
          <p:sp>
            <p:nvSpPr>
              <p:cNvPr id="652" name="任意多边形: 形状 651"/>
              <p:cNvSpPr/>
              <p:nvPr/>
            </p:nvSpPr>
            <p:spPr>
              <a:xfrm>
                <a:off x="4506695" y="2553041"/>
                <a:ext cx="5353999" cy="2614484"/>
              </a:xfrm>
              <a:custGeom>
                <a:avLst/>
                <a:gdLst/>
                <a:ahLst/>
                <a:cxnLst/>
                <a:rect l="0" t="0" r="0" b="0"/>
                <a:pathLst>
                  <a:path w="5353998" h="2614482">
                    <a:moveTo>
                      <a:pt x="4600099" y="2534348"/>
                    </a:moveTo>
                    <a:lnTo>
                      <a:pt x="349553" y="1114900"/>
                    </a:lnTo>
                    <a:cubicBezTo>
                      <a:pt x="120642" y="1034780"/>
                      <a:pt x="0" y="784269"/>
                      <a:pt x="80094" y="555344"/>
                    </a:cubicBezTo>
                    <a:lnTo>
                      <a:pt x="274410" y="0"/>
                    </a:lnTo>
                    <a:lnTo>
                      <a:pt x="5353997" y="1709596"/>
                    </a:lnTo>
                    <a:lnTo>
                      <a:pt x="5159707" y="2264876"/>
                    </a:lnTo>
                    <a:cubicBezTo>
                      <a:pt x="5079600" y="2493826"/>
                      <a:pt x="4829051" y="2614481"/>
                      <a:pt x="4600100" y="2534348"/>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53" name="PA_ImportSvg_636990400564195016"/>
              <p:cNvSpPr/>
              <p:nvPr/>
            </p:nvSpPr>
            <p:spPr>
              <a:xfrm>
                <a:off x="597472" y="474264"/>
                <a:ext cx="12696587" cy="11798655"/>
              </a:xfrm>
              <a:custGeom>
                <a:avLst/>
                <a:gdLst/>
                <a:ahLst/>
                <a:cxnLst/>
                <a:rect l="l" t="t" r="r" b="b"/>
                <a:pathLst>
                  <a:path w="12696587" h="11798655">
                    <a:moveTo>
                      <a:pt x="3841641" y="11749348"/>
                    </a:moveTo>
                    <a:cubicBezTo>
                      <a:pt x="3643283" y="11749348"/>
                      <a:pt x="3454152" y="11691451"/>
                      <a:pt x="3282384" y="11576722"/>
                    </a:cubicBezTo>
                    <a:cubicBezTo>
                      <a:pt x="2442869" y="11016179"/>
                      <a:pt x="2256299" y="9234208"/>
                      <a:pt x="2125715" y="7300639"/>
                    </a:cubicBezTo>
                    <a:cubicBezTo>
                      <a:pt x="2104051" y="6978767"/>
                      <a:pt x="2085181" y="6700757"/>
                      <a:pt x="2063633" y="6560401"/>
                    </a:cubicBezTo>
                    <a:cubicBezTo>
                      <a:pt x="2023320" y="6297505"/>
                      <a:pt x="1809315" y="5946795"/>
                      <a:pt x="1582860" y="5575487"/>
                    </a:cubicBezTo>
                    <a:cubicBezTo>
                      <a:pt x="952528" y="4542332"/>
                      <a:pt x="0" y="2981124"/>
                      <a:pt x="1790861" y="1189068"/>
                    </a:cubicBezTo>
                    <a:cubicBezTo>
                      <a:pt x="2974236" y="5263"/>
                      <a:pt x="4081586" y="421915"/>
                      <a:pt x="4971928" y="756223"/>
                    </a:cubicBezTo>
                    <a:cubicBezTo>
                      <a:pt x="5392647" y="914371"/>
                      <a:pt x="5789999" y="1063721"/>
                      <a:pt x="6181776" y="1063721"/>
                    </a:cubicBezTo>
                    <a:cubicBezTo>
                      <a:pt x="6568836" y="1063721"/>
                      <a:pt x="6999419" y="918231"/>
                      <a:pt x="7455318" y="764255"/>
                    </a:cubicBezTo>
                    <a:cubicBezTo>
                      <a:pt x="8463170" y="423734"/>
                      <a:pt x="9717192" y="0"/>
                      <a:pt x="10905610" y="1189055"/>
                    </a:cubicBezTo>
                    <a:cubicBezTo>
                      <a:pt x="12696587" y="2981097"/>
                      <a:pt x="11744059" y="4542422"/>
                      <a:pt x="11113610" y="5575474"/>
                    </a:cubicBezTo>
                    <a:cubicBezTo>
                      <a:pt x="10887168" y="5946770"/>
                      <a:pt x="10673163" y="6297479"/>
                      <a:pt x="10632836" y="6560388"/>
                    </a:cubicBezTo>
                    <a:cubicBezTo>
                      <a:pt x="10611393" y="6700732"/>
                      <a:pt x="10592523" y="6978755"/>
                      <a:pt x="10570859" y="7300627"/>
                    </a:cubicBezTo>
                    <a:cubicBezTo>
                      <a:pt x="10440262" y="9233988"/>
                      <a:pt x="10253704" y="11015959"/>
                      <a:pt x="9414190" y="11576710"/>
                    </a:cubicBezTo>
                    <a:cubicBezTo>
                      <a:pt x="9139923" y="11760058"/>
                      <a:pt x="8820624" y="11798655"/>
                      <a:pt x="8491033" y="11686929"/>
                    </a:cubicBezTo>
                    <a:cubicBezTo>
                      <a:pt x="8015406" y="11526532"/>
                      <a:pt x="7740502" y="10867570"/>
                      <a:pt x="7255881" y="9618903"/>
                    </a:cubicBezTo>
                    <a:cubicBezTo>
                      <a:pt x="7006709" y="8976876"/>
                      <a:pt x="6493563" y="7654235"/>
                      <a:pt x="6185194" y="7511850"/>
                    </a:cubicBezTo>
                    <a:cubicBezTo>
                      <a:pt x="5903857" y="7673105"/>
                      <a:pt x="5512288" y="8947075"/>
                      <a:pt x="5322299" y="9565723"/>
                    </a:cubicBezTo>
                    <a:cubicBezTo>
                      <a:pt x="4929236" y="10844620"/>
                      <a:pt x="4701286" y="11519670"/>
                      <a:pt x="4205086" y="11687150"/>
                    </a:cubicBezTo>
                    <a:cubicBezTo>
                      <a:pt x="4082027" y="11728763"/>
                      <a:pt x="3960229" y="11749348"/>
                      <a:pt x="3841640" y="11749348"/>
                    </a:cubicBezTo>
                    <a:moveTo>
                      <a:pt x="3511413" y="1280430"/>
                    </a:moveTo>
                    <a:cubicBezTo>
                      <a:pt x="3153087" y="1280430"/>
                      <a:pt x="2803560" y="1418317"/>
                      <a:pt x="2411991" y="1809977"/>
                    </a:cubicBezTo>
                    <a:cubicBezTo>
                      <a:pt x="1109507" y="3113319"/>
                      <a:pt x="1703710" y="4087083"/>
                      <a:pt x="2332651" y="5118093"/>
                    </a:cubicBezTo>
                    <a:cubicBezTo>
                      <a:pt x="2606268" y="5566585"/>
                      <a:pt x="2864888" y="5990319"/>
                      <a:pt x="2931792" y="6427231"/>
                    </a:cubicBezTo>
                    <a:cubicBezTo>
                      <a:pt x="2959031" y="6604458"/>
                      <a:pt x="2978110" y="6885587"/>
                      <a:pt x="3002126" y="7241443"/>
                    </a:cubicBezTo>
                    <a:cubicBezTo>
                      <a:pt x="3061739" y="8127068"/>
                      <a:pt x="3220641" y="10479224"/>
                      <a:pt x="3770241" y="10846335"/>
                    </a:cubicBezTo>
                    <a:cubicBezTo>
                      <a:pt x="3798976" y="10865426"/>
                      <a:pt x="3827930" y="10879579"/>
                      <a:pt x="3891832" y="10864347"/>
                    </a:cubicBezTo>
                    <a:cubicBezTo>
                      <a:pt x="4060169" y="10682937"/>
                      <a:pt x="4313409" y="9858640"/>
                      <a:pt x="4482604" y="9307752"/>
                    </a:cubicBezTo>
                    <a:cubicBezTo>
                      <a:pt x="4906117" y="7929995"/>
                      <a:pt x="5306043" y="6628369"/>
                      <a:pt x="6181803" y="6628369"/>
                    </a:cubicBezTo>
                    <a:cubicBezTo>
                      <a:pt x="7037615" y="6628369"/>
                      <a:pt x="7518168" y="7866952"/>
                      <a:pt x="8074851" y="9301112"/>
                    </a:cubicBezTo>
                    <a:cubicBezTo>
                      <a:pt x="8291221" y="9859289"/>
                      <a:pt x="8616094" y="10696023"/>
                      <a:pt x="8797934" y="10862645"/>
                    </a:cubicBezTo>
                    <a:cubicBezTo>
                      <a:pt x="8866124" y="10880878"/>
                      <a:pt x="8896795" y="10866297"/>
                      <a:pt x="8926166" y="10846348"/>
                    </a:cubicBezTo>
                    <a:cubicBezTo>
                      <a:pt x="9475988" y="10479237"/>
                      <a:pt x="9634876" y="8126860"/>
                      <a:pt x="9694489" y="7241456"/>
                    </a:cubicBezTo>
                    <a:cubicBezTo>
                      <a:pt x="9718505" y="6885600"/>
                      <a:pt x="9737596" y="6604471"/>
                      <a:pt x="9764823" y="6427244"/>
                    </a:cubicBezTo>
                    <a:cubicBezTo>
                      <a:pt x="9831727" y="5990332"/>
                      <a:pt x="10090334" y="5566598"/>
                      <a:pt x="10363964" y="5118107"/>
                    </a:cubicBezTo>
                    <a:cubicBezTo>
                      <a:pt x="10992905" y="4087200"/>
                      <a:pt x="11586900" y="3113332"/>
                      <a:pt x="10284195" y="1809887"/>
                    </a:cubicBezTo>
                    <a:cubicBezTo>
                      <a:pt x="9520797" y="1045619"/>
                      <a:pt x="8818508" y="1230681"/>
                      <a:pt x="7736461" y="1596402"/>
                    </a:cubicBezTo>
                    <a:cubicBezTo>
                      <a:pt x="7233386" y="1766337"/>
                      <a:pt x="6713378" y="1942069"/>
                      <a:pt x="6181790" y="1942069"/>
                    </a:cubicBezTo>
                    <a:cubicBezTo>
                      <a:pt x="5630474" y="1942069"/>
                      <a:pt x="5138550" y="1757227"/>
                      <a:pt x="4662936" y="1578493"/>
                    </a:cubicBezTo>
                    <a:cubicBezTo>
                      <a:pt x="4236850" y="1418422"/>
                      <a:pt x="3869739" y="1280430"/>
                      <a:pt x="3511414" y="1280430"/>
                    </a:cubicBezTo>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54" name="任意多边形: 形状 653"/>
              <p:cNvSpPr/>
              <p:nvPr/>
            </p:nvSpPr>
            <p:spPr>
              <a:xfrm>
                <a:off x="4030770" y="2553043"/>
                <a:ext cx="5353999" cy="2614484"/>
              </a:xfrm>
              <a:custGeom>
                <a:avLst/>
                <a:gdLst/>
                <a:ahLst/>
                <a:cxnLst/>
                <a:rect l="0" t="0" r="0" b="0"/>
                <a:pathLst>
                  <a:path w="5353997" h="2614482">
                    <a:moveTo>
                      <a:pt x="194290" y="2264876"/>
                    </a:moveTo>
                    <a:lnTo>
                      <a:pt x="0" y="1709596"/>
                    </a:lnTo>
                    <a:lnTo>
                      <a:pt x="5079586" y="0"/>
                    </a:lnTo>
                    <a:lnTo>
                      <a:pt x="5273902" y="555344"/>
                    </a:lnTo>
                    <a:cubicBezTo>
                      <a:pt x="5353996" y="784268"/>
                      <a:pt x="5233367" y="1034779"/>
                      <a:pt x="5004443" y="1114899"/>
                    </a:cubicBezTo>
                    <a:lnTo>
                      <a:pt x="753884" y="2534348"/>
                    </a:lnTo>
                    <a:cubicBezTo>
                      <a:pt x="524947" y="2614481"/>
                      <a:pt x="274397" y="2493826"/>
                      <a:pt x="194290" y="2264876"/>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sp>
          <p:nvSpPr>
            <p:cNvPr id="192" name="任意多边形: 形状 191"/>
            <p:cNvSpPr/>
            <p:nvPr>
              <p:custDataLst>
                <p:tags r:id="rId35"/>
              </p:custDataLst>
            </p:nvPr>
          </p:nvSpPr>
          <p:spPr>
            <a:xfrm rot="16200000">
              <a:off x="26280" y="-1"/>
              <a:ext cx="185789" cy="185789"/>
            </a:xfrm>
            <a:custGeom>
              <a:avLst/>
              <a:gdLst>
                <a:gd name="connsiteX0" fmla="*/ 185789 w 185789"/>
                <a:gd name="connsiteY0" fmla="*/ 119357 h 185789"/>
                <a:gd name="connsiteX1" fmla="*/ 185789 w 185789"/>
                <a:gd name="connsiteY1" fmla="*/ 185789 h 185789"/>
                <a:gd name="connsiteX2" fmla="*/ 0 w 185789"/>
                <a:gd name="connsiteY2" fmla="*/ 0 h 185789"/>
                <a:gd name="connsiteX3" fmla="*/ 66432 w 185789"/>
                <a:gd name="connsiteY3" fmla="*/ 0 h 185789"/>
              </a:gdLst>
              <a:ahLst/>
              <a:cxnLst>
                <a:cxn ang="0">
                  <a:pos x="connsiteX0" y="connsiteY0"/>
                </a:cxn>
                <a:cxn ang="0">
                  <a:pos x="connsiteX1" y="connsiteY1"/>
                </a:cxn>
                <a:cxn ang="0">
                  <a:pos x="connsiteX2" y="connsiteY2"/>
                </a:cxn>
                <a:cxn ang="0">
                  <a:pos x="connsiteX3" y="connsiteY3"/>
                </a:cxn>
              </a:cxnLst>
              <a:rect l="l" t="t" r="r" b="b"/>
              <a:pathLst>
                <a:path w="185789" h="185789">
                  <a:moveTo>
                    <a:pt x="185789" y="119357"/>
                  </a:moveTo>
                  <a:lnTo>
                    <a:pt x="185789" y="185789"/>
                  </a:lnTo>
                  <a:lnTo>
                    <a:pt x="0" y="0"/>
                  </a:lnTo>
                  <a:lnTo>
                    <a:pt x="66432" y="0"/>
                  </a:lnTo>
                  <a:close/>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90" name="任意多边形: 形状 189"/>
            <p:cNvSpPr/>
            <p:nvPr>
              <p:custDataLst>
                <p:tags r:id="rId36"/>
              </p:custDataLst>
            </p:nvPr>
          </p:nvSpPr>
          <p:spPr>
            <a:xfrm rot="16200000">
              <a:off x="-394" y="26685"/>
              <a:ext cx="499318" cy="445946"/>
            </a:xfrm>
            <a:custGeom>
              <a:avLst/>
              <a:gdLst>
                <a:gd name="connsiteX0" fmla="*/ 499318 w 499318"/>
                <a:gd name="connsiteY0" fmla="*/ 67767 h 445946"/>
                <a:gd name="connsiteX1" fmla="*/ 499318 w 499318"/>
                <a:gd name="connsiteY1" fmla="*/ 133664 h 445946"/>
                <a:gd name="connsiteX2" fmla="*/ 455833 w 499318"/>
                <a:gd name="connsiteY2" fmla="*/ 175979 h 445946"/>
                <a:gd name="connsiteX3" fmla="*/ 322409 w 499318"/>
                <a:gd name="connsiteY3" fmla="*/ 302855 h 445946"/>
                <a:gd name="connsiteX4" fmla="*/ 276089 w 499318"/>
                <a:gd name="connsiteY4" fmla="*/ 346726 h 445946"/>
                <a:gd name="connsiteX5" fmla="*/ 169885 w 499318"/>
                <a:gd name="connsiteY5" fmla="*/ 369184 h 445946"/>
                <a:gd name="connsiteX6" fmla="*/ 161862 w 499318"/>
                <a:gd name="connsiteY6" fmla="*/ 376978 h 445946"/>
                <a:gd name="connsiteX7" fmla="*/ 55685 w 499318"/>
                <a:gd name="connsiteY7" fmla="*/ 445946 h 445946"/>
                <a:gd name="connsiteX8" fmla="*/ 54263 w 499318"/>
                <a:gd name="connsiteY8" fmla="*/ 445929 h 445946"/>
                <a:gd name="connsiteX9" fmla="*/ 17836 w 499318"/>
                <a:gd name="connsiteY9" fmla="*/ 429005 h 445946"/>
                <a:gd name="connsiteX10" fmla="*/ 73246 w 499318"/>
                <a:gd name="connsiteY10" fmla="*/ 273830 h 445946"/>
                <a:gd name="connsiteX11" fmla="*/ 73172 w 499318"/>
                <a:gd name="connsiteY11" fmla="*/ 273492 h 445946"/>
                <a:gd name="connsiteX12" fmla="*/ 95515 w 499318"/>
                <a:gd name="connsiteY12" fmla="*/ 178012 h 445946"/>
                <a:gd name="connsiteX13" fmla="*/ 240395 w 499318"/>
                <a:gd name="connsiteY13" fmla="*/ 36558 h 445946"/>
                <a:gd name="connsiteX14" fmla="*/ 278660 w 499318"/>
                <a:gd name="connsiteY14" fmla="*/ 0 h 445946"/>
                <a:gd name="connsiteX15" fmla="*/ 346657 w 499318"/>
                <a:gd name="connsiteY15" fmla="*/ 0 h 445946"/>
                <a:gd name="connsiteX16" fmla="*/ 272833 w 499318"/>
                <a:gd name="connsiteY16" fmla="*/ 70535 h 445946"/>
                <a:gd name="connsiteX17" fmla="*/ 128730 w 499318"/>
                <a:gd name="connsiteY17" fmla="*/ 211229 h 445946"/>
                <a:gd name="connsiteX18" fmla="*/ 118993 w 499318"/>
                <a:gd name="connsiteY18" fmla="*/ 263135 h 445946"/>
                <a:gd name="connsiteX19" fmla="*/ 113941 w 499318"/>
                <a:gd name="connsiteY19" fmla="*/ 299253 h 445946"/>
                <a:gd name="connsiteX20" fmla="*/ 52360 w 499318"/>
                <a:gd name="connsiteY20" fmla="*/ 397142 h 445946"/>
                <a:gd name="connsiteX21" fmla="*/ 55531 w 499318"/>
                <a:gd name="connsiteY21" fmla="*/ 398966 h 445946"/>
                <a:gd name="connsiteX22" fmla="*/ 129104 w 499318"/>
                <a:gd name="connsiteY22" fmla="*/ 343298 h 445946"/>
                <a:gd name="connsiteX23" fmla="*/ 146515 w 499318"/>
                <a:gd name="connsiteY23" fmla="*/ 326535 h 445946"/>
                <a:gd name="connsiteX24" fmla="*/ 186826 w 499318"/>
                <a:gd name="connsiteY24" fmla="*/ 325227 h 445946"/>
                <a:gd name="connsiteX25" fmla="*/ 243653 w 499318"/>
                <a:gd name="connsiteY25" fmla="*/ 312742 h 445946"/>
                <a:gd name="connsiteX26" fmla="*/ 290145 w 499318"/>
                <a:gd name="connsiteY26" fmla="*/ 268704 h 445946"/>
                <a:gd name="connsiteX27" fmla="*/ 490422 w 499318"/>
                <a:gd name="connsiteY27" fmla="*/ 76779 h 44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9318" h="445946">
                  <a:moveTo>
                    <a:pt x="499318" y="67767"/>
                  </a:moveTo>
                  <a:lnTo>
                    <a:pt x="499318" y="133664"/>
                  </a:lnTo>
                  <a:lnTo>
                    <a:pt x="455833" y="175979"/>
                  </a:lnTo>
                  <a:cubicBezTo>
                    <a:pt x="408399" y="221607"/>
                    <a:pt x="359207" y="268087"/>
                    <a:pt x="322409" y="302855"/>
                  </a:cubicBezTo>
                  <a:cubicBezTo>
                    <a:pt x="303244" y="320965"/>
                    <a:pt x="287180" y="336135"/>
                    <a:pt x="276089" y="346726"/>
                  </a:cubicBezTo>
                  <a:cubicBezTo>
                    <a:pt x="227962" y="392646"/>
                    <a:pt x="188873" y="378004"/>
                    <a:pt x="169885" y="369184"/>
                  </a:cubicBezTo>
                  <a:cubicBezTo>
                    <a:pt x="167235" y="371747"/>
                    <a:pt x="164551" y="374351"/>
                    <a:pt x="161862" y="376978"/>
                  </a:cubicBezTo>
                  <a:cubicBezTo>
                    <a:pt x="126981" y="410894"/>
                    <a:pt x="90937" y="445946"/>
                    <a:pt x="55685" y="445946"/>
                  </a:cubicBezTo>
                  <a:cubicBezTo>
                    <a:pt x="55209" y="445946"/>
                    <a:pt x="54739" y="445940"/>
                    <a:pt x="54263" y="445929"/>
                  </a:cubicBezTo>
                  <a:cubicBezTo>
                    <a:pt x="40305" y="445550"/>
                    <a:pt x="27705" y="439701"/>
                    <a:pt x="17836" y="429005"/>
                  </a:cubicBezTo>
                  <a:cubicBezTo>
                    <a:pt x="-26105" y="381405"/>
                    <a:pt x="18341" y="331328"/>
                    <a:pt x="73246" y="273830"/>
                  </a:cubicBezTo>
                  <a:cubicBezTo>
                    <a:pt x="73223" y="273715"/>
                    <a:pt x="73194" y="273607"/>
                    <a:pt x="73172" y="273492"/>
                  </a:cubicBezTo>
                  <a:cubicBezTo>
                    <a:pt x="68796" y="254126"/>
                    <a:pt x="59689" y="213838"/>
                    <a:pt x="95515" y="178012"/>
                  </a:cubicBezTo>
                  <a:cubicBezTo>
                    <a:pt x="122354" y="151170"/>
                    <a:pt x="179876" y="94877"/>
                    <a:pt x="240395" y="36558"/>
                  </a:cubicBezTo>
                  <a:lnTo>
                    <a:pt x="278660" y="0"/>
                  </a:lnTo>
                  <a:lnTo>
                    <a:pt x="346657" y="0"/>
                  </a:lnTo>
                  <a:lnTo>
                    <a:pt x="272833" y="70535"/>
                  </a:lnTo>
                  <a:cubicBezTo>
                    <a:pt x="212660" y="128525"/>
                    <a:pt x="155443" y="184519"/>
                    <a:pt x="128730" y="211229"/>
                  </a:cubicBezTo>
                  <a:cubicBezTo>
                    <a:pt x="112512" y="227452"/>
                    <a:pt x="114588" y="243648"/>
                    <a:pt x="118993" y="263135"/>
                  </a:cubicBezTo>
                  <a:cubicBezTo>
                    <a:pt x="121505" y="274249"/>
                    <a:pt x="124630" y="288082"/>
                    <a:pt x="113941" y="299253"/>
                  </a:cubicBezTo>
                  <a:cubicBezTo>
                    <a:pt x="55898" y="359883"/>
                    <a:pt x="38865" y="382524"/>
                    <a:pt x="52360" y="397142"/>
                  </a:cubicBezTo>
                  <a:cubicBezTo>
                    <a:pt x="54006" y="398925"/>
                    <a:pt x="54745" y="398943"/>
                    <a:pt x="55531" y="398966"/>
                  </a:cubicBezTo>
                  <a:cubicBezTo>
                    <a:pt x="71268" y="399625"/>
                    <a:pt x="106130" y="365641"/>
                    <a:pt x="129104" y="343298"/>
                  </a:cubicBezTo>
                  <a:cubicBezTo>
                    <a:pt x="135011" y="337557"/>
                    <a:pt x="140832" y="331891"/>
                    <a:pt x="146515" y="326535"/>
                  </a:cubicBezTo>
                  <a:cubicBezTo>
                    <a:pt x="160984" y="312898"/>
                    <a:pt x="178441" y="321224"/>
                    <a:pt x="186826" y="325227"/>
                  </a:cubicBezTo>
                  <a:cubicBezTo>
                    <a:pt x="201174" y="332069"/>
                    <a:pt x="215999" y="339140"/>
                    <a:pt x="243653" y="312742"/>
                  </a:cubicBezTo>
                  <a:cubicBezTo>
                    <a:pt x="254784" y="302115"/>
                    <a:pt x="270905" y="286884"/>
                    <a:pt x="290145" y="268704"/>
                  </a:cubicBezTo>
                  <a:cubicBezTo>
                    <a:pt x="345080" y="216802"/>
                    <a:pt x="427773" y="138670"/>
                    <a:pt x="490422" y="76779"/>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62" name="任意多边形: 形状 661"/>
            <p:cNvSpPr/>
            <p:nvPr>
              <p:custDataLst>
                <p:tags r:id="rId37"/>
              </p:custDataLst>
            </p:nvPr>
          </p:nvSpPr>
          <p:spPr>
            <a:xfrm rot="16200000">
              <a:off x="173332" y="158935"/>
              <a:ext cx="130063" cy="126399"/>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64" name="任意多边形: 形状 663"/>
            <p:cNvSpPr/>
            <p:nvPr>
              <p:custDataLst>
                <p:tags r:id="rId38"/>
              </p:custDataLst>
            </p:nvPr>
          </p:nvSpPr>
          <p:spPr>
            <a:xfrm rot="16577605">
              <a:off x="1178481" y="200414"/>
              <a:ext cx="63058" cy="227010"/>
            </a:xfrm>
            <a:custGeom>
              <a:avLst/>
              <a:gdLst/>
              <a:ahLst/>
              <a:cxnLst/>
              <a:rect l="0" t="0" r="0" b="0"/>
              <a:pathLst>
                <a:path w="1091001" h="3927610">
                  <a:moveTo>
                    <a:pt x="741876" y="3927609"/>
                  </a:moveTo>
                  <a:lnTo>
                    <a:pt x="0" y="3927609"/>
                  </a:lnTo>
                  <a:lnTo>
                    <a:pt x="0" y="0"/>
                  </a:lnTo>
                  <a:lnTo>
                    <a:pt x="741876" y="0"/>
                  </a:lnTo>
                  <a:cubicBezTo>
                    <a:pt x="934684" y="0"/>
                    <a:pt x="1091000" y="195382"/>
                    <a:pt x="1091000" y="436405"/>
                  </a:cubicBezTo>
                  <a:lnTo>
                    <a:pt x="1091000" y="3491216"/>
                  </a:lnTo>
                  <a:cubicBezTo>
                    <a:pt x="1091000" y="3732227"/>
                    <a:pt x="934685" y="3927608"/>
                    <a:pt x="741876" y="3927608"/>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65" name="任意多边形: 形状 664"/>
            <p:cNvSpPr/>
            <p:nvPr>
              <p:custDataLst>
                <p:tags r:id="rId39"/>
              </p:custDataLst>
            </p:nvPr>
          </p:nvSpPr>
          <p:spPr>
            <a:xfrm rot="16577605">
              <a:off x="824148" y="163720"/>
              <a:ext cx="253342" cy="50447"/>
            </a:xfrm>
            <a:custGeom>
              <a:avLst/>
              <a:gdLst/>
              <a:ahLst/>
              <a:cxnLst/>
              <a:rect l="0" t="0" r="0" b="0"/>
              <a:pathLst>
                <a:path w="4383197" h="872811">
                  <a:moveTo>
                    <a:pt x="3946777" y="872810"/>
                  </a:moveTo>
                  <a:lnTo>
                    <a:pt x="436405" y="872810"/>
                  </a:lnTo>
                  <a:cubicBezTo>
                    <a:pt x="195407" y="872810"/>
                    <a:pt x="0" y="677416"/>
                    <a:pt x="0" y="436405"/>
                  </a:cubicBezTo>
                  <a:cubicBezTo>
                    <a:pt x="0" y="195395"/>
                    <a:pt x="195394" y="0"/>
                    <a:pt x="436405" y="0"/>
                  </a:cubicBezTo>
                  <a:lnTo>
                    <a:pt x="3946791" y="0"/>
                  </a:lnTo>
                  <a:cubicBezTo>
                    <a:pt x="4187788" y="0"/>
                    <a:pt x="4383196" y="195395"/>
                    <a:pt x="4383196" y="436405"/>
                  </a:cubicBezTo>
                  <a:cubicBezTo>
                    <a:pt x="4383196" y="677416"/>
                    <a:pt x="4187788" y="872810"/>
                    <a:pt x="3946777" y="872810"/>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81" name="任意多边形: 形状 180"/>
            <p:cNvSpPr/>
            <p:nvPr>
              <p:custDataLst>
                <p:tags r:id="rId40"/>
              </p:custDataLst>
            </p:nvPr>
          </p:nvSpPr>
          <p:spPr>
            <a:xfrm rot="16577605">
              <a:off x="899612" y="-128089"/>
              <a:ext cx="472647" cy="655806"/>
            </a:xfrm>
            <a:custGeom>
              <a:avLst/>
              <a:gdLst>
                <a:gd name="connsiteX0" fmla="*/ 454020 w 472647"/>
                <a:gd name="connsiteY0" fmla="*/ 655806 h 655806"/>
                <a:gd name="connsiteX1" fmla="*/ 454020 w 472647"/>
                <a:gd name="connsiteY1" fmla="*/ 655806 h 655806"/>
                <a:gd name="connsiteX2" fmla="*/ 454020 w 472647"/>
                <a:gd name="connsiteY2" fmla="*/ 655806 h 655806"/>
                <a:gd name="connsiteX3" fmla="*/ 404360 w 472647"/>
                <a:gd name="connsiteY3" fmla="*/ 28886 h 655806"/>
                <a:gd name="connsiteX4" fmla="*/ 422623 w 472647"/>
                <a:gd name="connsiteY4" fmla="*/ 194483 h 655806"/>
                <a:gd name="connsiteX5" fmla="*/ 391627 w 472647"/>
                <a:gd name="connsiteY5" fmla="*/ 162431 h 655806"/>
                <a:gd name="connsiteX6" fmla="*/ 384533 w 472647"/>
                <a:gd name="connsiteY6" fmla="*/ 144899 h 655806"/>
                <a:gd name="connsiteX7" fmla="*/ 384533 w 472647"/>
                <a:gd name="connsiteY7" fmla="*/ 100894 h 655806"/>
                <a:gd name="connsiteX8" fmla="*/ 334087 w 472647"/>
                <a:gd name="connsiteY8" fmla="*/ 50447 h 655806"/>
                <a:gd name="connsiteX9" fmla="*/ 193720 w 472647"/>
                <a:gd name="connsiteY9" fmla="*/ 50447 h 655806"/>
                <a:gd name="connsiteX10" fmla="*/ 143274 w 472647"/>
                <a:gd name="connsiteY10" fmla="*/ 100894 h 655806"/>
                <a:gd name="connsiteX11" fmla="*/ 143274 w 472647"/>
                <a:gd name="connsiteY11" fmla="*/ 144899 h 655806"/>
                <a:gd name="connsiteX12" fmla="*/ 136352 w 472647"/>
                <a:gd name="connsiteY12" fmla="*/ 162252 h 655806"/>
                <a:gd name="connsiteX13" fmla="*/ 50459 w 472647"/>
                <a:gd name="connsiteY13" fmla="*/ 252874 h 655806"/>
                <a:gd name="connsiteX14" fmla="*/ 50447 w 472647"/>
                <a:gd name="connsiteY14" fmla="*/ 252886 h 655806"/>
                <a:gd name="connsiteX15" fmla="*/ 50447 w 472647"/>
                <a:gd name="connsiteY15" fmla="*/ 580136 h 655806"/>
                <a:gd name="connsiteX16" fmla="*/ 75671 w 472647"/>
                <a:gd name="connsiteY16" fmla="*/ 605360 h 655806"/>
                <a:gd name="connsiteX17" fmla="*/ 454021 w 472647"/>
                <a:gd name="connsiteY17" fmla="*/ 605360 h 655806"/>
                <a:gd name="connsiteX18" fmla="*/ 467327 w 472647"/>
                <a:gd name="connsiteY18" fmla="*/ 599840 h 655806"/>
                <a:gd name="connsiteX19" fmla="*/ 472647 w 472647"/>
                <a:gd name="connsiteY19" fmla="*/ 648079 h 655806"/>
                <a:gd name="connsiteX20" fmla="*/ 454020 w 472647"/>
                <a:gd name="connsiteY20" fmla="*/ 655806 h 655806"/>
                <a:gd name="connsiteX21" fmla="*/ 75670 w 472647"/>
                <a:gd name="connsiteY21" fmla="*/ 655806 h 655806"/>
                <a:gd name="connsiteX22" fmla="*/ 0 w 472647"/>
                <a:gd name="connsiteY22" fmla="*/ 580136 h 655806"/>
                <a:gd name="connsiteX23" fmla="*/ 0 w 472647"/>
                <a:gd name="connsiteY23" fmla="*/ 252886 h 655806"/>
                <a:gd name="connsiteX24" fmla="*/ 13806 w 472647"/>
                <a:gd name="connsiteY24" fmla="*/ 218204 h 655806"/>
                <a:gd name="connsiteX25" fmla="*/ 13831 w 472647"/>
                <a:gd name="connsiteY25" fmla="*/ 218185 h 655806"/>
                <a:gd name="connsiteX26" fmla="*/ 92826 w 472647"/>
                <a:gd name="connsiteY26" fmla="*/ 134842 h 655806"/>
                <a:gd name="connsiteX27" fmla="*/ 92826 w 472647"/>
                <a:gd name="connsiteY27" fmla="*/ 100894 h 655806"/>
                <a:gd name="connsiteX28" fmla="*/ 193720 w 472647"/>
                <a:gd name="connsiteY28" fmla="*/ 0 h 655806"/>
                <a:gd name="connsiteX29" fmla="*/ 334087 w 472647"/>
                <a:gd name="connsiteY29" fmla="*/ 0 h 655806"/>
                <a:gd name="connsiteX30" fmla="*/ 373321 w 472647"/>
                <a:gd name="connsiteY30" fmla="*/ 7941 h 65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2647" h="655806">
                  <a:moveTo>
                    <a:pt x="454020" y="655806"/>
                  </a:moveTo>
                  <a:lnTo>
                    <a:pt x="454020" y="655806"/>
                  </a:lnTo>
                  <a:lnTo>
                    <a:pt x="454020" y="655806"/>
                  </a:lnTo>
                  <a:close/>
                  <a:moveTo>
                    <a:pt x="404360" y="28886"/>
                  </a:moveTo>
                  <a:lnTo>
                    <a:pt x="422623" y="194483"/>
                  </a:lnTo>
                  <a:lnTo>
                    <a:pt x="391627" y="162431"/>
                  </a:lnTo>
                  <a:cubicBezTo>
                    <a:pt x="387073" y="157731"/>
                    <a:pt x="384529" y="151443"/>
                    <a:pt x="384533" y="144899"/>
                  </a:cubicBezTo>
                  <a:lnTo>
                    <a:pt x="384533" y="100894"/>
                  </a:lnTo>
                  <a:cubicBezTo>
                    <a:pt x="384533" y="73078"/>
                    <a:pt x="361908" y="50447"/>
                    <a:pt x="334087" y="50447"/>
                  </a:cubicBezTo>
                  <a:lnTo>
                    <a:pt x="193720" y="50447"/>
                  </a:lnTo>
                  <a:cubicBezTo>
                    <a:pt x="165898" y="50447"/>
                    <a:pt x="143274" y="73078"/>
                    <a:pt x="143274" y="100894"/>
                  </a:cubicBezTo>
                  <a:lnTo>
                    <a:pt x="143274" y="144899"/>
                  </a:lnTo>
                  <a:cubicBezTo>
                    <a:pt x="143274" y="151356"/>
                    <a:pt x="140796" y="157567"/>
                    <a:pt x="136352" y="162252"/>
                  </a:cubicBezTo>
                  <a:lnTo>
                    <a:pt x="50459" y="252874"/>
                  </a:lnTo>
                  <a:cubicBezTo>
                    <a:pt x="50447" y="252880"/>
                    <a:pt x="50447" y="252886"/>
                    <a:pt x="50447" y="252886"/>
                  </a:cubicBezTo>
                  <a:lnTo>
                    <a:pt x="50447" y="580136"/>
                  </a:lnTo>
                  <a:cubicBezTo>
                    <a:pt x="50447" y="594047"/>
                    <a:pt x="61766" y="605360"/>
                    <a:pt x="75671" y="605360"/>
                  </a:cubicBezTo>
                  <a:lnTo>
                    <a:pt x="454021" y="605360"/>
                  </a:lnTo>
                  <a:lnTo>
                    <a:pt x="467327" y="599840"/>
                  </a:lnTo>
                  <a:lnTo>
                    <a:pt x="472647" y="648079"/>
                  </a:lnTo>
                  <a:lnTo>
                    <a:pt x="454020" y="655806"/>
                  </a:lnTo>
                  <a:lnTo>
                    <a:pt x="75670" y="655806"/>
                  </a:lnTo>
                  <a:cubicBezTo>
                    <a:pt x="33943" y="655806"/>
                    <a:pt x="0" y="621863"/>
                    <a:pt x="0" y="580136"/>
                  </a:cubicBezTo>
                  <a:lnTo>
                    <a:pt x="0" y="252886"/>
                  </a:lnTo>
                  <a:cubicBezTo>
                    <a:pt x="0" y="239936"/>
                    <a:pt x="4902" y="227620"/>
                    <a:pt x="13806" y="218204"/>
                  </a:cubicBezTo>
                  <a:cubicBezTo>
                    <a:pt x="13818" y="218198"/>
                    <a:pt x="13818" y="218192"/>
                    <a:pt x="13831" y="218185"/>
                  </a:cubicBezTo>
                  <a:lnTo>
                    <a:pt x="92826" y="134842"/>
                  </a:lnTo>
                  <a:lnTo>
                    <a:pt x="92826" y="100894"/>
                  </a:lnTo>
                  <a:cubicBezTo>
                    <a:pt x="92826" y="45262"/>
                    <a:pt x="138088" y="0"/>
                    <a:pt x="193720" y="0"/>
                  </a:cubicBezTo>
                  <a:lnTo>
                    <a:pt x="334087" y="0"/>
                  </a:lnTo>
                  <a:cubicBezTo>
                    <a:pt x="347994" y="0"/>
                    <a:pt x="361254" y="2829"/>
                    <a:pt x="373321" y="7941"/>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667" name="组合 666"/>
            <p:cNvGrpSpPr/>
            <p:nvPr>
              <p:custDataLst>
                <p:tags r:id="rId41"/>
              </p:custDataLst>
            </p:nvPr>
          </p:nvGrpSpPr>
          <p:grpSpPr>
            <a:xfrm rot="373669">
              <a:off x="2472101" y="825238"/>
              <a:ext cx="580133" cy="655806"/>
              <a:chOff x="1483830" y="829210"/>
              <a:chExt cx="10037126" cy="11346395"/>
            </a:xfrm>
            <a:solidFill>
              <a:srgbClr val="183D5E">
                <a:alpha val="80000"/>
              </a:srgbClr>
            </a:solidFill>
          </p:grpSpPr>
          <p:sp>
            <p:nvSpPr>
              <p:cNvPr id="668" name="任意多边形: 形状 667"/>
              <p:cNvSpPr/>
              <p:nvPr/>
            </p:nvSpPr>
            <p:spPr>
              <a:xfrm>
                <a:off x="3120324" y="3665779"/>
                <a:ext cx="6764154" cy="872785"/>
              </a:xfrm>
              <a:custGeom>
                <a:avLst/>
                <a:gdLst/>
                <a:ahLst/>
                <a:cxnLst/>
                <a:rect l="0" t="0" r="0" b="0"/>
                <a:pathLst>
                  <a:path w="6764154" h="872785">
                    <a:moveTo>
                      <a:pt x="6327747" y="872784"/>
                    </a:moveTo>
                    <a:lnTo>
                      <a:pt x="436392" y="872784"/>
                    </a:lnTo>
                    <a:cubicBezTo>
                      <a:pt x="195395" y="872784"/>
                      <a:pt x="0" y="677390"/>
                      <a:pt x="0" y="436392"/>
                    </a:cubicBezTo>
                    <a:cubicBezTo>
                      <a:pt x="0" y="195394"/>
                      <a:pt x="195395" y="0"/>
                      <a:pt x="436392" y="0"/>
                    </a:cubicBezTo>
                    <a:lnTo>
                      <a:pt x="6327747" y="0"/>
                    </a:lnTo>
                    <a:cubicBezTo>
                      <a:pt x="6568745" y="0"/>
                      <a:pt x="6764139" y="195394"/>
                      <a:pt x="6764139" y="436392"/>
                    </a:cubicBezTo>
                    <a:cubicBezTo>
                      <a:pt x="6764153" y="677376"/>
                      <a:pt x="6568744" y="872784"/>
                      <a:pt x="6327747" y="87278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69" name="任意多边形: 形状 668"/>
              <p:cNvSpPr/>
              <p:nvPr/>
            </p:nvSpPr>
            <p:spPr>
              <a:xfrm>
                <a:off x="5956972" y="8247969"/>
                <a:ext cx="1090988" cy="2400178"/>
              </a:xfrm>
              <a:custGeom>
                <a:avLst/>
                <a:gdLst/>
                <a:ahLst/>
                <a:cxnLst/>
                <a:rect l="0" t="0" r="0" b="0"/>
                <a:pathLst>
                  <a:path w="1090988" h="2400178">
                    <a:moveTo>
                      <a:pt x="1090987" y="2400177"/>
                    </a:moveTo>
                    <a:lnTo>
                      <a:pt x="0" y="2400177"/>
                    </a:lnTo>
                    <a:lnTo>
                      <a:pt x="0" y="436392"/>
                    </a:lnTo>
                    <a:cubicBezTo>
                      <a:pt x="0" y="195382"/>
                      <a:pt x="195382" y="0"/>
                      <a:pt x="436392" y="0"/>
                    </a:cubicBezTo>
                    <a:lnTo>
                      <a:pt x="654595" y="0"/>
                    </a:lnTo>
                    <a:cubicBezTo>
                      <a:pt x="895606" y="0"/>
                      <a:pt x="1090987" y="195382"/>
                      <a:pt x="1090987" y="436392"/>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70" name="PA_ImportSvg_636990400565495009"/>
              <p:cNvSpPr/>
              <p:nvPr/>
            </p:nvSpPr>
            <p:spPr>
              <a:xfrm>
                <a:off x="1483830" y="829210"/>
                <a:ext cx="10037126" cy="11346395"/>
              </a:xfrm>
              <a:custGeom>
                <a:avLst/>
                <a:gdLst/>
                <a:ahLst/>
                <a:cxnLst/>
                <a:rect l="l" t="t" r="r" b="b"/>
                <a:pathLst>
                  <a:path w="10037126" h="11346395">
                    <a:moveTo>
                      <a:pt x="9160289" y="11346394"/>
                    </a:moveTo>
                    <a:lnTo>
                      <a:pt x="877061" y="11346394"/>
                    </a:lnTo>
                    <a:cubicBezTo>
                      <a:pt x="393364" y="11346394"/>
                      <a:pt x="1" y="10954955"/>
                      <a:pt x="1" y="10473596"/>
                    </a:cubicBezTo>
                    <a:lnTo>
                      <a:pt x="1" y="8683698"/>
                    </a:lnTo>
                    <a:cubicBezTo>
                      <a:pt x="39" y="8433491"/>
                      <a:pt x="107423" y="8195326"/>
                      <a:pt x="294906" y="8029635"/>
                    </a:cubicBezTo>
                    <a:cubicBezTo>
                      <a:pt x="302366" y="8023033"/>
                      <a:pt x="310033" y="8016639"/>
                      <a:pt x="317922" y="8010571"/>
                    </a:cubicBezTo>
                    <a:lnTo>
                      <a:pt x="2290869" y="6494589"/>
                    </a:lnTo>
                    <a:cubicBezTo>
                      <a:pt x="1892620" y="6003743"/>
                      <a:pt x="1633285" y="5561386"/>
                      <a:pt x="1569578" y="4661856"/>
                    </a:cubicBezTo>
                    <a:cubicBezTo>
                      <a:pt x="1550396" y="4392202"/>
                      <a:pt x="1428091" y="2139464"/>
                      <a:pt x="1503520" y="1204026"/>
                    </a:cubicBezTo>
                    <a:cubicBezTo>
                      <a:pt x="1557648" y="528871"/>
                      <a:pt x="2130836" y="0"/>
                      <a:pt x="2808239" y="0"/>
                    </a:cubicBezTo>
                    <a:lnTo>
                      <a:pt x="7284929" y="0"/>
                    </a:lnTo>
                    <a:cubicBezTo>
                      <a:pt x="7968297" y="0"/>
                      <a:pt x="8528918" y="513003"/>
                      <a:pt x="8589011" y="1193265"/>
                    </a:cubicBezTo>
                    <a:cubicBezTo>
                      <a:pt x="8671042" y="2118905"/>
                      <a:pt x="8546826" y="4355229"/>
                      <a:pt x="8515064" y="4674215"/>
                    </a:cubicBezTo>
                    <a:cubicBezTo>
                      <a:pt x="8412565" y="5703094"/>
                      <a:pt x="8139181" y="6133418"/>
                      <a:pt x="7781843" y="6533590"/>
                    </a:cubicBezTo>
                    <a:lnTo>
                      <a:pt x="9717284" y="8009623"/>
                    </a:lnTo>
                    <a:cubicBezTo>
                      <a:pt x="9725381" y="8015796"/>
                      <a:pt x="9733269" y="8022306"/>
                      <a:pt x="9740937" y="8029013"/>
                    </a:cubicBezTo>
                    <a:cubicBezTo>
                      <a:pt x="9929182" y="8194798"/>
                      <a:pt x="10037072" y="8433508"/>
                      <a:pt x="10037128" y="8684349"/>
                    </a:cubicBezTo>
                    <a:lnTo>
                      <a:pt x="10037128" y="10473623"/>
                    </a:lnTo>
                    <a:cubicBezTo>
                      <a:pt x="10037128" y="10954968"/>
                      <a:pt x="9643779" y="11346395"/>
                      <a:pt x="9160289" y="11346395"/>
                    </a:cubicBezTo>
                    <a:moveTo>
                      <a:pt x="873020" y="8684867"/>
                    </a:moveTo>
                    <a:lnTo>
                      <a:pt x="872812" y="10473609"/>
                    </a:lnTo>
                    <a:lnTo>
                      <a:pt x="9160302" y="10473609"/>
                    </a:lnTo>
                    <a:lnTo>
                      <a:pt x="9164357" y="8685622"/>
                    </a:lnTo>
                    <a:lnTo>
                      <a:pt x="6869655" y="6935556"/>
                    </a:lnTo>
                    <a:cubicBezTo>
                      <a:pt x="6771817" y="6860975"/>
                      <a:pt x="6710056" y="6748518"/>
                      <a:pt x="6699616" y="6625939"/>
                    </a:cubicBezTo>
                    <a:cubicBezTo>
                      <a:pt x="6689033" y="6503388"/>
                      <a:pt x="6730662" y="6382063"/>
                      <a:pt x="6814254" y="6291825"/>
                    </a:cubicBezTo>
                    <a:lnTo>
                      <a:pt x="6945721" y="6151728"/>
                    </a:lnTo>
                    <a:cubicBezTo>
                      <a:pt x="7351429" y="5721938"/>
                      <a:pt x="7554934" y="5506296"/>
                      <a:pt x="7646556" y="4587791"/>
                    </a:cubicBezTo>
                    <a:cubicBezTo>
                      <a:pt x="7680007" y="4251858"/>
                      <a:pt x="7792098" y="2087142"/>
                      <a:pt x="7719645" y="1270175"/>
                    </a:cubicBezTo>
                    <a:cubicBezTo>
                      <a:pt x="7699618" y="1043564"/>
                      <a:pt x="7512736" y="872771"/>
                      <a:pt x="7284955" y="872771"/>
                    </a:cubicBezTo>
                    <a:lnTo>
                      <a:pt x="2808239" y="872771"/>
                    </a:lnTo>
                    <a:cubicBezTo>
                      <a:pt x="2582577" y="872771"/>
                      <a:pt x="2391445" y="1048996"/>
                      <a:pt x="2373329" y="1274009"/>
                    </a:cubicBezTo>
                    <a:cubicBezTo>
                      <a:pt x="2302799" y="2150211"/>
                      <a:pt x="2424260" y="4375241"/>
                      <a:pt x="2440232" y="4600046"/>
                    </a:cubicBezTo>
                    <a:cubicBezTo>
                      <a:pt x="2496492" y="5394426"/>
                      <a:pt x="2705740" y="5640323"/>
                      <a:pt x="3211596" y="6234408"/>
                    </a:cubicBezTo>
                    <a:lnTo>
                      <a:pt x="3250597" y="6280115"/>
                    </a:lnTo>
                    <a:cubicBezTo>
                      <a:pt x="3328024" y="6371152"/>
                      <a:pt x="3364759" y="6489943"/>
                      <a:pt x="3352238" y="6608796"/>
                    </a:cubicBezTo>
                    <a:cubicBezTo>
                      <a:pt x="3339658" y="6727642"/>
                      <a:pt x="3278886" y="6836127"/>
                      <a:pt x="3184109" y="6908925"/>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dirty="0">
                  <a:latin typeface="Arial" panose="020B0604020202020204" pitchFamily="34" charset="0"/>
                  <a:ea typeface="微软雅黑" panose="020B0503020204020204" charset="-122"/>
                </a:endParaRPr>
              </a:p>
            </p:txBody>
          </p:sp>
        </p:grpSp>
        <p:sp>
          <p:nvSpPr>
            <p:cNvPr id="179" name="任意多边形: 形状 178"/>
            <p:cNvSpPr/>
            <p:nvPr>
              <p:custDataLst>
                <p:tags r:id="rId42"/>
              </p:custDataLst>
            </p:nvPr>
          </p:nvSpPr>
          <p:spPr>
            <a:xfrm>
              <a:off x="2129012" y="1"/>
              <a:ext cx="281881" cy="263597"/>
            </a:xfrm>
            <a:custGeom>
              <a:avLst/>
              <a:gdLst>
                <a:gd name="connsiteX0" fmla="*/ 2158 w 281881"/>
                <a:gd name="connsiteY0" fmla="*/ 0 h 263597"/>
                <a:gd name="connsiteX1" fmla="*/ 51499 w 281881"/>
                <a:gd name="connsiteY1" fmla="*/ 0 h 263597"/>
                <a:gd name="connsiteX2" fmla="*/ 274999 w 281881"/>
                <a:gd name="connsiteY2" fmla="*/ 223499 h 263597"/>
                <a:gd name="connsiteX3" fmla="*/ 274999 w 281881"/>
                <a:gd name="connsiteY3" fmla="*/ 256715 h 263597"/>
                <a:gd name="connsiteX4" fmla="*/ 258391 w 281881"/>
                <a:gd name="connsiteY4" fmla="*/ 263597 h 263597"/>
                <a:gd name="connsiteX5" fmla="*/ 258391 w 281881"/>
                <a:gd name="connsiteY5" fmla="*/ 263597 h 263597"/>
                <a:gd name="connsiteX6" fmla="*/ 241783 w 281881"/>
                <a:gd name="connsiteY6" fmla="*/ 256715 h 263597"/>
                <a:gd name="connsiteX7" fmla="*/ 6882 w 281881"/>
                <a:gd name="connsiteY7" fmla="*/ 21815 h 263597"/>
                <a:gd name="connsiteX8" fmla="*/ 0 w 281881"/>
                <a:gd name="connsiteY8" fmla="*/ 5207 h 26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881" h="263597">
                  <a:moveTo>
                    <a:pt x="2158" y="0"/>
                  </a:moveTo>
                  <a:lnTo>
                    <a:pt x="51499" y="0"/>
                  </a:lnTo>
                  <a:lnTo>
                    <a:pt x="274999" y="223499"/>
                  </a:lnTo>
                  <a:cubicBezTo>
                    <a:pt x="284175" y="232669"/>
                    <a:pt x="284175" y="247546"/>
                    <a:pt x="274999" y="256715"/>
                  </a:cubicBezTo>
                  <a:cubicBezTo>
                    <a:pt x="270412" y="261303"/>
                    <a:pt x="264402" y="263597"/>
                    <a:pt x="258391" y="263597"/>
                  </a:cubicBezTo>
                  <a:lnTo>
                    <a:pt x="258391" y="263597"/>
                  </a:lnTo>
                  <a:cubicBezTo>
                    <a:pt x="252381" y="263597"/>
                    <a:pt x="246371" y="261303"/>
                    <a:pt x="241783" y="256715"/>
                  </a:cubicBezTo>
                  <a:lnTo>
                    <a:pt x="6882" y="21815"/>
                  </a:lnTo>
                  <a:cubicBezTo>
                    <a:pt x="2294" y="17230"/>
                    <a:pt x="0" y="11219"/>
                    <a:pt x="0" y="5207"/>
                  </a:cubicBez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77" name="任意多边形: 形状 176"/>
            <p:cNvSpPr/>
            <p:nvPr>
              <p:custDataLst>
                <p:tags r:id="rId43"/>
              </p:custDataLst>
            </p:nvPr>
          </p:nvSpPr>
          <p:spPr>
            <a:xfrm>
              <a:off x="1865002" y="1"/>
              <a:ext cx="611273" cy="510397"/>
            </a:xfrm>
            <a:custGeom>
              <a:avLst/>
              <a:gdLst>
                <a:gd name="connsiteX0" fmla="*/ 346424 w 611273"/>
                <a:gd name="connsiteY0" fmla="*/ 0 h 510397"/>
                <a:gd name="connsiteX1" fmla="*/ 415396 w 611273"/>
                <a:gd name="connsiteY1" fmla="*/ 0 h 510397"/>
                <a:gd name="connsiteX2" fmla="*/ 401594 w 611273"/>
                <a:gd name="connsiteY2" fmla="*/ 12654 h 510397"/>
                <a:gd name="connsiteX3" fmla="*/ 128731 w 611273"/>
                <a:gd name="connsiteY3" fmla="*/ 275680 h 510397"/>
                <a:gd name="connsiteX4" fmla="*/ 118993 w 611273"/>
                <a:gd name="connsiteY4" fmla="*/ 327586 h 510397"/>
                <a:gd name="connsiteX5" fmla="*/ 113941 w 611273"/>
                <a:gd name="connsiteY5" fmla="*/ 363704 h 510397"/>
                <a:gd name="connsiteX6" fmla="*/ 52360 w 611273"/>
                <a:gd name="connsiteY6" fmla="*/ 461593 h 510397"/>
                <a:gd name="connsiteX7" fmla="*/ 55532 w 611273"/>
                <a:gd name="connsiteY7" fmla="*/ 463417 h 510397"/>
                <a:gd name="connsiteX8" fmla="*/ 129104 w 611273"/>
                <a:gd name="connsiteY8" fmla="*/ 407749 h 510397"/>
                <a:gd name="connsiteX9" fmla="*/ 146516 w 611273"/>
                <a:gd name="connsiteY9" fmla="*/ 390986 h 510397"/>
                <a:gd name="connsiteX10" fmla="*/ 186826 w 611273"/>
                <a:gd name="connsiteY10" fmla="*/ 389678 h 510397"/>
                <a:gd name="connsiteX11" fmla="*/ 243653 w 611273"/>
                <a:gd name="connsiteY11" fmla="*/ 377193 h 510397"/>
                <a:gd name="connsiteX12" fmla="*/ 290146 w 611273"/>
                <a:gd name="connsiteY12" fmla="*/ 333155 h 510397"/>
                <a:gd name="connsiteX13" fmla="*/ 544620 w 611273"/>
                <a:gd name="connsiteY13" fmla="*/ 86326 h 510397"/>
                <a:gd name="connsiteX14" fmla="*/ 563755 w 611273"/>
                <a:gd name="connsiteY14" fmla="*/ 32516 h 510397"/>
                <a:gd name="connsiteX15" fmla="*/ 547822 w 611273"/>
                <a:gd name="connsiteY15" fmla="*/ 0 h 510397"/>
                <a:gd name="connsiteX16" fmla="*/ 602444 w 611273"/>
                <a:gd name="connsiteY16" fmla="*/ 0 h 510397"/>
                <a:gd name="connsiteX17" fmla="*/ 610906 w 611273"/>
                <a:gd name="connsiteY17" fmla="*/ 31123 h 510397"/>
                <a:gd name="connsiteX18" fmla="*/ 578707 w 611273"/>
                <a:gd name="connsiteY18" fmla="*/ 118665 h 510397"/>
                <a:gd name="connsiteX19" fmla="*/ 322410 w 611273"/>
                <a:gd name="connsiteY19" fmla="*/ 367306 h 510397"/>
                <a:gd name="connsiteX20" fmla="*/ 276089 w 611273"/>
                <a:gd name="connsiteY20" fmla="*/ 411177 h 510397"/>
                <a:gd name="connsiteX21" fmla="*/ 169885 w 611273"/>
                <a:gd name="connsiteY21" fmla="*/ 433635 h 510397"/>
                <a:gd name="connsiteX22" fmla="*/ 161862 w 611273"/>
                <a:gd name="connsiteY22" fmla="*/ 441429 h 510397"/>
                <a:gd name="connsiteX23" fmla="*/ 55686 w 611273"/>
                <a:gd name="connsiteY23" fmla="*/ 510397 h 510397"/>
                <a:gd name="connsiteX24" fmla="*/ 55686 w 611273"/>
                <a:gd name="connsiteY24" fmla="*/ 510397 h 510397"/>
                <a:gd name="connsiteX25" fmla="*/ 54264 w 611273"/>
                <a:gd name="connsiteY25" fmla="*/ 510380 h 510397"/>
                <a:gd name="connsiteX26" fmla="*/ 17836 w 611273"/>
                <a:gd name="connsiteY26" fmla="*/ 493456 h 510397"/>
                <a:gd name="connsiteX27" fmla="*/ 73246 w 611273"/>
                <a:gd name="connsiteY27" fmla="*/ 338282 h 510397"/>
                <a:gd name="connsiteX28" fmla="*/ 73172 w 611273"/>
                <a:gd name="connsiteY28" fmla="*/ 337943 h 510397"/>
                <a:gd name="connsiteX29" fmla="*/ 95515 w 611273"/>
                <a:gd name="connsiteY29" fmla="*/ 242464 h 510397"/>
                <a:gd name="connsiteX30" fmla="*/ 329960 w 611273"/>
                <a:gd name="connsiteY30" fmla="*/ 15441 h 51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11273" h="510397">
                  <a:moveTo>
                    <a:pt x="346424" y="0"/>
                  </a:moveTo>
                  <a:lnTo>
                    <a:pt x="415396" y="0"/>
                  </a:lnTo>
                  <a:lnTo>
                    <a:pt x="401594" y="12654"/>
                  </a:lnTo>
                  <a:cubicBezTo>
                    <a:pt x="315644" y="92513"/>
                    <a:pt x="175478" y="228937"/>
                    <a:pt x="128731" y="275680"/>
                  </a:cubicBezTo>
                  <a:cubicBezTo>
                    <a:pt x="112513" y="291904"/>
                    <a:pt x="114588" y="308099"/>
                    <a:pt x="118993" y="327586"/>
                  </a:cubicBezTo>
                  <a:cubicBezTo>
                    <a:pt x="121505" y="338700"/>
                    <a:pt x="124631" y="352533"/>
                    <a:pt x="113941" y="363704"/>
                  </a:cubicBezTo>
                  <a:cubicBezTo>
                    <a:pt x="55898" y="424334"/>
                    <a:pt x="38865" y="446975"/>
                    <a:pt x="52360" y="461593"/>
                  </a:cubicBezTo>
                  <a:cubicBezTo>
                    <a:pt x="54006" y="463376"/>
                    <a:pt x="54745" y="463394"/>
                    <a:pt x="55532" y="463417"/>
                  </a:cubicBezTo>
                  <a:cubicBezTo>
                    <a:pt x="71268" y="464076"/>
                    <a:pt x="106130" y="430092"/>
                    <a:pt x="129104" y="407749"/>
                  </a:cubicBezTo>
                  <a:cubicBezTo>
                    <a:pt x="135012" y="402008"/>
                    <a:pt x="140832" y="396342"/>
                    <a:pt x="146516" y="390986"/>
                  </a:cubicBezTo>
                  <a:cubicBezTo>
                    <a:pt x="160985" y="377349"/>
                    <a:pt x="178441" y="385675"/>
                    <a:pt x="186826" y="389678"/>
                  </a:cubicBezTo>
                  <a:cubicBezTo>
                    <a:pt x="201175" y="396520"/>
                    <a:pt x="216000" y="403591"/>
                    <a:pt x="243653" y="377193"/>
                  </a:cubicBezTo>
                  <a:cubicBezTo>
                    <a:pt x="254785" y="366567"/>
                    <a:pt x="270906" y="351335"/>
                    <a:pt x="290146" y="333155"/>
                  </a:cubicBezTo>
                  <a:cubicBezTo>
                    <a:pt x="363392" y="263953"/>
                    <a:pt x="485987" y="148119"/>
                    <a:pt x="544620" y="86326"/>
                  </a:cubicBezTo>
                  <a:cubicBezTo>
                    <a:pt x="560632" y="69457"/>
                    <a:pt x="565719" y="50443"/>
                    <a:pt x="563755" y="32516"/>
                  </a:cubicBezTo>
                  <a:lnTo>
                    <a:pt x="547822" y="0"/>
                  </a:lnTo>
                  <a:lnTo>
                    <a:pt x="602444" y="0"/>
                  </a:lnTo>
                  <a:lnTo>
                    <a:pt x="610906" y="31123"/>
                  </a:lnTo>
                  <a:cubicBezTo>
                    <a:pt x="613294" y="60720"/>
                    <a:pt x="604205" y="91794"/>
                    <a:pt x="578707" y="118665"/>
                  </a:cubicBezTo>
                  <a:cubicBezTo>
                    <a:pt x="519179" y="181387"/>
                    <a:pt x="396005" y="297771"/>
                    <a:pt x="322410" y="367306"/>
                  </a:cubicBezTo>
                  <a:cubicBezTo>
                    <a:pt x="303244" y="385416"/>
                    <a:pt x="287180" y="400586"/>
                    <a:pt x="276089" y="411177"/>
                  </a:cubicBezTo>
                  <a:cubicBezTo>
                    <a:pt x="227962" y="457097"/>
                    <a:pt x="188873" y="442455"/>
                    <a:pt x="169885" y="433635"/>
                  </a:cubicBezTo>
                  <a:cubicBezTo>
                    <a:pt x="167236" y="436198"/>
                    <a:pt x="164551" y="438802"/>
                    <a:pt x="161862" y="441429"/>
                  </a:cubicBezTo>
                  <a:cubicBezTo>
                    <a:pt x="126982" y="475345"/>
                    <a:pt x="90938" y="510397"/>
                    <a:pt x="55686" y="510397"/>
                  </a:cubicBezTo>
                  <a:lnTo>
                    <a:pt x="55686" y="510397"/>
                  </a:lnTo>
                  <a:cubicBezTo>
                    <a:pt x="55209" y="510397"/>
                    <a:pt x="54739" y="510391"/>
                    <a:pt x="54264" y="510380"/>
                  </a:cubicBezTo>
                  <a:cubicBezTo>
                    <a:pt x="40305" y="510001"/>
                    <a:pt x="27705" y="504152"/>
                    <a:pt x="17836" y="493456"/>
                  </a:cubicBezTo>
                  <a:cubicBezTo>
                    <a:pt x="-26105" y="445856"/>
                    <a:pt x="18341" y="395779"/>
                    <a:pt x="73246" y="338282"/>
                  </a:cubicBezTo>
                  <a:cubicBezTo>
                    <a:pt x="73223" y="338167"/>
                    <a:pt x="73195" y="338058"/>
                    <a:pt x="73172" y="337943"/>
                  </a:cubicBezTo>
                  <a:cubicBezTo>
                    <a:pt x="68796" y="318577"/>
                    <a:pt x="59690" y="278289"/>
                    <a:pt x="95515" y="242464"/>
                  </a:cubicBezTo>
                  <a:cubicBezTo>
                    <a:pt x="135774" y="202201"/>
                    <a:pt x="245070" y="95672"/>
                    <a:pt x="329960" y="15441"/>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74" name="任意多边形: 形状 673"/>
            <p:cNvSpPr/>
            <p:nvPr>
              <p:custDataLst>
                <p:tags r:id="rId44"/>
              </p:custDataLst>
            </p:nvPr>
          </p:nvSpPr>
          <p:spPr>
            <a:xfrm>
              <a:off x="2077142" y="213337"/>
              <a:ext cx="130063" cy="126398"/>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77" name="任意多边形: 形状 676"/>
            <p:cNvSpPr/>
            <p:nvPr>
              <p:custDataLst>
                <p:tags r:id="rId45"/>
              </p:custDataLst>
            </p:nvPr>
          </p:nvSpPr>
          <p:spPr>
            <a:xfrm rot="360034">
              <a:off x="3122411" y="342760"/>
              <a:ext cx="185081" cy="182535"/>
            </a:xfrm>
            <a:custGeom>
              <a:avLst/>
              <a:gdLst/>
              <a:ahLst/>
              <a:cxnLst/>
              <a:rect l="0" t="0" r="0" b="0"/>
              <a:pathLst>
                <a:path w="3164447" h="3120925">
                  <a:moveTo>
                    <a:pt x="2674042" y="3120924"/>
                  </a:moveTo>
                  <a:cubicBezTo>
                    <a:pt x="2559737" y="3120924"/>
                    <a:pt x="2445419" y="3077300"/>
                    <a:pt x="2358159" y="2990040"/>
                  </a:cubicBezTo>
                  <a:lnTo>
                    <a:pt x="174521" y="806274"/>
                  </a:lnTo>
                  <a:cubicBezTo>
                    <a:pt x="0" y="631869"/>
                    <a:pt x="0" y="348927"/>
                    <a:pt x="174521" y="174522"/>
                  </a:cubicBezTo>
                  <a:cubicBezTo>
                    <a:pt x="349042" y="0"/>
                    <a:pt x="631753" y="0"/>
                    <a:pt x="806274" y="174522"/>
                  </a:cubicBezTo>
                  <a:lnTo>
                    <a:pt x="2989925" y="2358287"/>
                  </a:lnTo>
                  <a:cubicBezTo>
                    <a:pt x="3164446" y="2532692"/>
                    <a:pt x="3164446" y="2815634"/>
                    <a:pt x="2989925" y="2990040"/>
                  </a:cubicBezTo>
                  <a:cubicBezTo>
                    <a:pt x="2902664" y="3077300"/>
                    <a:pt x="2788359" y="3120924"/>
                    <a:pt x="2674042" y="312092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78" name="任意多边形: 形状 677"/>
            <p:cNvSpPr/>
            <p:nvPr>
              <p:custDataLst>
                <p:tags r:id="rId46"/>
              </p:custDataLst>
            </p:nvPr>
          </p:nvSpPr>
          <p:spPr>
            <a:xfrm rot="360034">
              <a:off x="2785935" y="158992"/>
              <a:ext cx="206873" cy="174420"/>
            </a:xfrm>
            <a:custGeom>
              <a:avLst/>
              <a:gdLst/>
              <a:ahLst/>
              <a:cxnLst/>
              <a:rect l="0" t="0" r="0" b="0"/>
              <a:pathLst>
                <a:path w="3537041" h="2982173">
                  <a:moveTo>
                    <a:pt x="3537040" y="2982172"/>
                  </a:moveTo>
                  <a:cubicBezTo>
                    <a:pt x="1915767" y="2982172"/>
                    <a:pt x="593579" y="2010332"/>
                    <a:pt x="0" y="382623"/>
                  </a:cubicBezTo>
                  <a:lnTo>
                    <a:pt x="1049289" y="0"/>
                  </a:lnTo>
                  <a:cubicBezTo>
                    <a:pt x="1481447" y="1185405"/>
                    <a:pt x="2388273" y="1865259"/>
                    <a:pt x="3537040" y="1865259"/>
                  </a:cubicBezTo>
                  <a:lnTo>
                    <a:pt x="3537040" y="2982171"/>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626" name="组合 625"/>
            <p:cNvGrpSpPr/>
            <p:nvPr>
              <p:custDataLst>
                <p:tags r:id="rId47"/>
              </p:custDataLst>
            </p:nvPr>
          </p:nvGrpSpPr>
          <p:grpSpPr>
            <a:xfrm>
              <a:off x="2290088" y="1874540"/>
              <a:ext cx="529691" cy="655806"/>
              <a:chOff x="1920183" y="829183"/>
              <a:chExt cx="9164433" cy="11346422"/>
            </a:xfrm>
            <a:solidFill>
              <a:srgbClr val="2A69A2">
                <a:alpha val="80000"/>
              </a:srgbClr>
            </a:solidFill>
          </p:grpSpPr>
          <p:sp>
            <p:nvSpPr>
              <p:cNvPr id="627" name="任意多边形: 形状 626"/>
              <p:cNvSpPr/>
              <p:nvPr/>
            </p:nvSpPr>
            <p:spPr>
              <a:xfrm>
                <a:off x="3641398" y="6028722"/>
                <a:ext cx="1091001" cy="3927610"/>
              </a:xfrm>
              <a:custGeom>
                <a:avLst/>
                <a:gdLst/>
                <a:ahLst/>
                <a:cxnLst/>
                <a:rect l="0" t="0" r="0" b="0"/>
                <a:pathLst>
                  <a:path w="1091001" h="3927610">
                    <a:moveTo>
                      <a:pt x="741876" y="3927609"/>
                    </a:moveTo>
                    <a:lnTo>
                      <a:pt x="0" y="3927609"/>
                    </a:lnTo>
                    <a:lnTo>
                      <a:pt x="0" y="0"/>
                    </a:lnTo>
                    <a:lnTo>
                      <a:pt x="741876" y="0"/>
                    </a:lnTo>
                    <a:cubicBezTo>
                      <a:pt x="934684" y="0"/>
                      <a:pt x="1091000" y="195382"/>
                      <a:pt x="1091000" y="436405"/>
                    </a:cubicBezTo>
                    <a:lnTo>
                      <a:pt x="1091000" y="3491216"/>
                    </a:lnTo>
                    <a:cubicBezTo>
                      <a:pt x="1091000" y="3732227"/>
                      <a:pt x="934685" y="3927608"/>
                      <a:pt x="741876" y="3927608"/>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8" name="任意多边形: 形状 627"/>
              <p:cNvSpPr/>
              <p:nvPr/>
            </p:nvSpPr>
            <p:spPr>
              <a:xfrm>
                <a:off x="3652796" y="2861912"/>
                <a:ext cx="4383197" cy="872811"/>
              </a:xfrm>
              <a:custGeom>
                <a:avLst/>
                <a:gdLst/>
                <a:ahLst/>
                <a:cxnLst/>
                <a:rect l="0" t="0" r="0" b="0"/>
                <a:pathLst>
                  <a:path w="4383197" h="872811">
                    <a:moveTo>
                      <a:pt x="3946777" y="872810"/>
                    </a:moveTo>
                    <a:lnTo>
                      <a:pt x="436405" y="872810"/>
                    </a:lnTo>
                    <a:cubicBezTo>
                      <a:pt x="195407" y="872810"/>
                      <a:pt x="0" y="677416"/>
                      <a:pt x="0" y="436405"/>
                    </a:cubicBezTo>
                    <a:cubicBezTo>
                      <a:pt x="0" y="195395"/>
                      <a:pt x="195394" y="0"/>
                      <a:pt x="436405" y="0"/>
                    </a:cubicBezTo>
                    <a:lnTo>
                      <a:pt x="3946791" y="0"/>
                    </a:lnTo>
                    <a:cubicBezTo>
                      <a:pt x="4187788" y="0"/>
                      <a:pt x="4383196" y="195395"/>
                      <a:pt x="4383196" y="436405"/>
                    </a:cubicBezTo>
                    <a:cubicBezTo>
                      <a:pt x="4383196" y="677416"/>
                      <a:pt x="4187788" y="872810"/>
                      <a:pt x="3946777" y="872810"/>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9" name="PA_ImportSvg_636990400566095029"/>
              <p:cNvSpPr/>
              <p:nvPr/>
            </p:nvSpPr>
            <p:spPr>
              <a:xfrm>
                <a:off x="1920183" y="829183"/>
                <a:ext cx="9164433" cy="11346422"/>
              </a:xfrm>
              <a:custGeom>
                <a:avLst/>
                <a:gdLst/>
                <a:ahLst/>
                <a:cxnLst/>
                <a:rect l="l" t="t" r="r" b="b"/>
                <a:pathLst>
                  <a:path w="9164433" h="11346422">
                    <a:moveTo>
                      <a:pt x="7855219" y="11346421"/>
                    </a:moveTo>
                    <a:lnTo>
                      <a:pt x="1309204" y="11346421"/>
                    </a:lnTo>
                    <a:cubicBezTo>
                      <a:pt x="587264" y="11346421"/>
                      <a:pt x="1" y="10759158"/>
                      <a:pt x="1" y="10037218"/>
                    </a:cubicBezTo>
                    <a:lnTo>
                      <a:pt x="1" y="4375307"/>
                    </a:lnTo>
                    <a:cubicBezTo>
                      <a:pt x="1" y="4151244"/>
                      <a:pt x="84813" y="3938161"/>
                      <a:pt x="238867" y="3775257"/>
                    </a:cubicBezTo>
                    <a:cubicBezTo>
                      <a:pt x="239075" y="3775153"/>
                      <a:pt x="239075" y="3775049"/>
                      <a:pt x="239296" y="3774932"/>
                    </a:cubicBezTo>
                    <a:lnTo>
                      <a:pt x="1606032" y="2332975"/>
                    </a:lnTo>
                    <a:lnTo>
                      <a:pt x="1606032" y="1745608"/>
                    </a:lnTo>
                    <a:cubicBezTo>
                      <a:pt x="1606032" y="783100"/>
                      <a:pt x="2389119" y="0"/>
                      <a:pt x="3351640" y="0"/>
                    </a:cubicBezTo>
                    <a:lnTo>
                      <a:pt x="5780188" y="0"/>
                    </a:lnTo>
                    <a:cubicBezTo>
                      <a:pt x="6742697" y="0"/>
                      <a:pt x="7525796" y="783087"/>
                      <a:pt x="7525796" y="1745608"/>
                    </a:cubicBezTo>
                    <a:lnTo>
                      <a:pt x="7525796" y="2330428"/>
                    </a:lnTo>
                    <a:lnTo>
                      <a:pt x="8918953" y="3771215"/>
                    </a:lnTo>
                    <a:cubicBezTo>
                      <a:pt x="9077271" y="3935082"/>
                      <a:pt x="9164434" y="4150503"/>
                      <a:pt x="9164434" y="4377868"/>
                    </a:cubicBezTo>
                    <a:lnTo>
                      <a:pt x="9164434" y="10037231"/>
                    </a:lnTo>
                    <a:cubicBezTo>
                      <a:pt x="9164421" y="10759158"/>
                      <a:pt x="8577159" y="11346421"/>
                      <a:pt x="7855218" y="11346421"/>
                    </a:cubicBezTo>
                    <a:moveTo>
                      <a:pt x="873020" y="4375100"/>
                    </a:moveTo>
                    <a:cubicBezTo>
                      <a:pt x="872812" y="4375204"/>
                      <a:pt x="872812" y="4375308"/>
                      <a:pt x="872812" y="4375308"/>
                    </a:cubicBezTo>
                    <a:lnTo>
                      <a:pt x="872812" y="10037219"/>
                    </a:lnTo>
                    <a:cubicBezTo>
                      <a:pt x="872812" y="10277905"/>
                      <a:pt x="1068635" y="10473624"/>
                      <a:pt x="1309217" y="10473624"/>
                    </a:cubicBezTo>
                    <a:lnTo>
                      <a:pt x="7855231" y="10473624"/>
                    </a:lnTo>
                    <a:cubicBezTo>
                      <a:pt x="8095800" y="10473624"/>
                      <a:pt x="8291637" y="10277904"/>
                      <a:pt x="8291637" y="10037219"/>
                    </a:cubicBezTo>
                    <a:lnTo>
                      <a:pt x="8291637" y="4377856"/>
                    </a:lnTo>
                    <a:lnTo>
                      <a:pt x="6775720" y="2810292"/>
                    </a:lnTo>
                    <a:cubicBezTo>
                      <a:pt x="6696932" y="2728983"/>
                      <a:pt x="6652909" y="2620185"/>
                      <a:pt x="6652985" y="2506965"/>
                    </a:cubicBezTo>
                    <a:lnTo>
                      <a:pt x="6652985" y="1745608"/>
                    </a:lnTo>
                    <a:cubicBezTo>
                      <a:pt x="6652985" y="1264354"/>
                      <a:pt x="6261547" y="872811"/>
                      <a:pt x="5780188" y="872811"/>
                    </a:cubicBezTo>
                    <a:lnTo>
                      <a:pt x="3351641" y="872811"/>
                    </a:lnTo>
                    <a:cubicBezTo>
                      <a:pt x="2870282" y="872811"/>
                      <a:pt x="2478843" y="1264354"/>
                      <a:pt x="2478843" y="1745608"/>
                    </a:cubicBezTo>
                    <a:lnTo>
                      <a:pt x="2478843" y="2506965"/>
                    </a:lnTo>
                    <a:cubicBezTo>
                      <a:pt x="2478843" y="2618686"/>
                      <a:pt x="2435978" y="2726149"/>
                      <a:pt x="2359085" y="2807199"/>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grpSp>
        <p:nvGrpSpPr>
          <p:cNvPr id="89138" name="组合 701"/>
          <p:cNvGrpSpPr/>
          <p:nvPr/>
        </p:nvGrpSpPr>
        <p:grpSpPr>
          <a:xfrm>
            <a:off x="6216650" y="2640013"/>
            <a:ext cx="2927350" cy="3360737"/>
            <a:chOff x="8288573" y="2376662"/>
            <a:chExt cx="3903427" cy="4481338"/>
          </a:xfrm>
        </p:grpSpPr>
        <p:sp>
          <p:nvSpPr>
            <p:cNvPr id="140" name="任意多边形: 形状 139"/>
            <p:cNvSpPr/>
            <p:nvPr>
              <p:custDataLst>
                <p:tags r:id="rId48"/>
              </p:custDataLst>
            </p:nvPr>
          </p:nvSpPr>
          <p:spPr>
            <a:xfrm>
              <a:off x="9718298" y="3137103"/>
              <a:ext cx="2429654" cy="1186457"/>
            </a:xfrm>
            <a:custGeom>
              <a:avLst/>
              <a:gdLst/>
              <a:ahLst/>
              <a:cxnLst/>
              <a:rect l="0" t="0" r="0" b="0"/>
              <a:pathLst>
                <a:path w="5353998" h="2614482">
                  <a:moveTo>
                    <a:pt x="4600099" y="2534348"/>
                  </a:moveTo>
                  <a:lnTo>
                    <a:pt x="349553" y="1114900"/>
                  </a:lnTo>
                  <a:cubicBezTo>
                    <a:pt x="120642" y="1034780"/>
                    <a:pt x="0" y="784269"/>
                    <a:pt x="80094" y="555344"/>
                  </a:cubicBezTo>
                  <a:lnTo>
                    <a:pt x="274410" y="0"/>
                  </a:lnTo>
                  <a:lnTo>
                    <a:pt x="5353997" y="1709596"/>
                  </a:lnTo>
                  <a:lnTo>
                    <a:pt x="5159707" y="2264876"/>
                  </a:lnTo>
                  <a:cubicBezTo>
                    <a:pt x="5079600" y="2493826"/>
                    <a:pt x="4829051" y="2614481"/>
                    <a:pt x="4600100" y="2534348"/>
                  </a:cubicBezTo>
                </a:path>
              </a:pathLst>
            </a:custGeom>
            <a:solidFill>
              <a:schemeClr val="bg1">
                <a:lumMod val="95000"/>
                <a:alpha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209" name="任意多边形: 形状 208"/>
            <p:cNvSpPr/>
            <p:nvPr>
              <p:custDataLst>
                <p:tags r:id="rId49"/>
              </p:custDataLst>
            </p:nvPr>
          </p:nvSpPr>
          <p:spPr>
            <a:xfrm>
              <a:off x="8288573" y="2376662"/>
              <a:ext cx="3903427" cy="4481338"/>
            </a:xfrm>
            <a:custGeom>
              <a:avLst/>
              <a:gdLst>
                <a:gd name="connsiteX0" fmla="*/ 3903427 w 3903427"/>
                <a:gd name="connsiteY0" fmla="*/ 4320673 h 4481338"/>
                <a:gd name="connsiteX1" fmla="*/ 3903427 w 3903427"/>
                <a:gd name="connsiteY1" fmla="*/ 4481338 h 4481338"/>
                <a:gd name="connsiteX2" fmla="*/ 3858055 w 3903427"/>
                <a:gd name="connsiteY2" fmla="*/ 4481338 h 4481338"/>
                <a:gd name="connsiteX3" fmla="*/ 3892405 w 3903427"/>
                <a:gd name="connsiteY3" fmla="*/ 4366871 h 4481338"/>
                <a:gd name="connsiteX4" fmla="*/ 2461028 w 3903427"/>
                <a:gd name="connsiteY4" fmla="*/ 2825058 h 4481338"/>
                <a:gd name="connsiteX5" fmla="*/ 3320097 w 3903427"/>
                <a:gd name="connsiteY5" fmla="*/ 4037954 h 4481338"/>
                <a:gd name="connsiteX6" fmla="*/ 3490041 w 3903427"/>
                <a:gd name="connsiteY6" fmla="*/ 4458901 h 4481338"/>
                <a:gd name="connsiteX7" fmla="*/ 3500214 w 3903427"/>
                <a:gd name="connsiteY7" fmla="*/ 4481338 h 4481338"/>
                <a:gd name="connsiteX8" fmla="*/ 3067303 w 3903427"/>
                <a:gd name="connsiteY8" fmla="*/ 4481338 h 4481338"/>
                <a:gd name="connsiteX9" fmla="*/ 3026820 w 3903427"/>
                <a:gd name="connsiteY9" fmla="*/ 4382198 h 4481338"/>
                <a:gd name="connsiteX10" fmla="*/ 2948447 w 3903427"/>
                <a:gd name="connsiteY10" fmla="*/ 4182168 h 4481338"/>
                <a:gd name="connsiteX11" fmla="*/ 2462567 w 3903427"/>
                <a:gd name="connsiteY11" fmla="*/ 3225983 h 4481338"/>
                <a:gd name="connsiteX12" fmla="*/ 2070983 w 3903427"/>
                <a:gd name="connsiteY12" fmla="*/ 4158035 h 4481338"/>
                <a:gd name="connsiteX13" fmla="*/ 2007222 w 3903427"/>
                <a:gd name="connsiteY13" fmla="*/ 4362913 h 4481338"/>
                <a:gd name="connsiteX14" fmla="*/ 1968312 w 3903427"/>
                <a:gd name="connsiteY14" fmla="*/ 4481338 h 4481338"/>
                <a:gd name="connsiteX15" fmla="*/ 1546737 w 3903427"/>
                <a:gd name="connsiteY15" fmla="*/ 4481338 h 4481338"/>
                <a:gd name="connsiteX16" fmla="*/ 1555735 w 3903427"/>
                <a:gd name="connsiteY16" fmla="*/ 4457036 h 4481338"/>
                <a:gd name="connsiteX17" fmla="*/ 1689928 w 3903427"/>
                <a:gd name="connsiteY17" fmla="*/ 4040967 h 4481338"/>
                <a:gd name="connsiteX18" fmla="*/ 2461028 w 3903427"/>
                <a:gd name="connsiteY18" fmla="*/ 2825058 h 4481338"/>
                <a:gd name="connsiteX19" fmla="*/ 3791098 w 3903427"/>
                <a:gd name="connsiteY19" fmla="*/ 1 h 4481338"/>
                <a:gd name="connsiteX20" fmla="*/ 3891614 w 3903427"/>
                <a:gd name="connsiteY20" fmla="*/ 4279 h 4481338"/>
                <a:gd name="connsiteX21" fmla="*/ 3903427 w 3903427"/>
                <a:gd name="connsiteY21" fmla="*/ 5859 h 4481338"/>
                <a:gd name="connsiteX22" fmla="*/ 3903427 w 3903427"/>
                <a:gd name="connsiteY22" fmla="*/ 408438 h 4481338"/>
                <a:gd name="connsiteX23" fmla="*/ 3798844 w 3903427"/>
                <a:gd name="connsiteY23" fmla="*/ 397684 h 4481338"/>
                <a:gd name="connsiteX24" fmla="*/ 3166535 w 3903427"/>
                <a:gd name="connsiteY24" fmla="*/ 541541 h 4481338"/>
                <a:gd name="connsiteX25" fmla="*/ 2461022 w 3903427"/>
                <a:gd name="connsiteY25" fmla="*/ 698405 h 4481338"/>
                <a:gd name="connsiteX26" fmla="*/ 1771763 w 3903427"/>
                <a:gd name="connsiteY26" fmla="*/ 533414 h 4481338"/>
                <a:gd name="connsiteX27" fmla="*/ 1249200 w 3903427"/>
                <a:gd name="connsiteY27" fmla="*/ 398152 h 4481338"/>
                <a:gd name="connsiteX28" fmla="*/ 750280 w 3903427"/>
                <a:gd name="connsiteY28" fmla="*/ 638462 h 4481338"/>
                <a:gd name="connsiteX29" fmla="*/ 714275 w 3903427"/>
                <a:gd name="connsiteY29" fmla="*/ 2139691 h 4481338"/>
                <a:gd name="connsiteX30" fmla="*/ 986167 w 3903427"/>
                <a:gd name="connsiteY30" fmla="*/ 2733781 h 4481338"/>
                <a:gd name="connsiteX31" fmla="*/ 1018084 w 3903427"/>
                <a:gd name="connsiteY31" fmla="*/ 3103272 h 4481338"/>
                <a:gd name="connsiteX32" fmla="*/ 1210777 w 3903427"/>
                <a:gd name="connsiteY32" fmla="*/ 4469803 h 4481338"/>
                <a:gd name="connsiteX33" fmla="*/ 1215013 w 3903427"/>
                <a:gd name="connsiteY33" fmla="*/ 4481338 h 4481338"/>
                <a:gd name="connsiteX34" fmla="*/ 799277 w 3903427"/>
                <a:gd name="connsiteY34" fmla="*/ 4481338 h 4481338"/>
                <a:gd name="connsiteX35" fmla="*/ 792699 w 3903427"/>
                <a:gd name="connsiteY35" fmla="*/ 4459136 h 4481338"/>
                <a:gd name="connsiteX36" fmla="*/ 620367 w 3903427"/>
                <a:gd name="connsiteY36" fmla="*/ 3130135 h 4481338"/>
                <a:gd name="connsiteX37" fmla="*/ 592195 w 3903427"/>
                <a:gd name="connsiteY37" fmla="*/ 2794214 h 4481338"/>
                <a:gd name="connsiteX38" fmla="*/ 374019 w 3903427"/>
                <a:gd name="connsiteY38" fmla="*/ 2347258 h 4481338"/>
                <a:gd name="connsiteX39" fmla="*/ 468410 w 3903427"/>
                <a:gd name="connsiteY39" fmla="*/ 356692 h 4481338"/>
                <a:gd name="connsiteX40" fmla="*/ 1911984 w 3903427"/>
                <a:gd name="connsiteY40" fmla="*/ 160266 h 4481338"/>
                <a:gd name="connsiteX41" fmla="*/ 2461015 w 3903427"/>
                <a:gd name="connsiteY41" fmla="*/ 299809 h 4481338"/>
                <a:gd name="connsiteX42" fmla="*/ 3038951 w 3903427"/>
                <a:gd name="connsiteY42" fmla="*/ 163911 h 4481338"/>
                <a:gd name="connsiteX43" fmla="*/ 3791098 w 3903427"/>
                <a:gd name="connsiteY43" fmla="*/ 1 h 448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903427" h="4481338">
                  <a:moveTo>
                    <a:pt x="3903427" y="4320673"/>
                  </a:moveTo>
                  <a:lnTo>
                    <a:pt x="3903427" y="4481338"/>
                  </a:lnTo>
                  <a:lnTo>
                    <a:pt x="3858055" y="4481338"/>
                  </a:lnTo>
                  <a:lnTo>
                    <a:pt x="3892405" y="4366871"/>
                  </a:lnTo>
                  <a:close/>
                  <a:moveTo>
                    <a:pt x="2461028" y="2825058"/>
                  </a:moveTo>
                  <a:cubicBezTo>
                    <a:pt x="2849397" y="2825058"/>
                    <a:pt x="3067473" y="3387129"/>
                    <a:pt x="3320097" y="4037954"/>
                  </a:cubicBezTo>
                  <a:cubicBezTo>
                    <a:pt x="3369192" y="4164605"/>
                    <a:pt x="3430596" y="4322859"/>
                    <a:pt x="3490041" y="4458901"/>
                  </a:cubicBezTo>
                  <a:lnTo>
                    <a:pt x="3500214" y="4481338"/>
                  </a:lnTo>
                  <a:lnTo>
                    <a:pt x="3067303" y="4481338"/>
                  </a:lnTo>
                  <a:lnTo>
                    <a:pt x="3026820" y="4382198"/>
                  </a:lnTo>
                  <a:cubicBezTo>
                    <a:pt x="3001940" y="4319649"/>
                    <a:pt x="2975937" y="4252999"/>
                    <a:pt x="2948447" y="4182168"/>
                  </a:cubicBezTo>
                  <a:cubicBezTo>
                    <a:pt x="2835372" y="3890815"/>
                    <a:pt x="2602505" y="3290598"/>
                    <a:pt x="2462567" y="3225983"/>
                  </a:cubicBezTo>
                  <a:cubicBezTo>
                    <a:pt x="2334895" y="3299161"/>
                    <a:pt x="2157201" y="3877291"/>
                    <a:pt x="2070983" y="4158035"/>
                  </a:cubicBezTo>
                  <a:cubicBezTo>
                    <a:pt x="2048687" y="4230581"/>
                    <a:pt x="2027561" y="4298845"/>
                    <a:pt x="2007222" y="4362913"/>
                  </a:cubicBezTo>
                  <a:lnTo>
                    <a:pt x="1968312" y="4481338"/>
                  </a:lnTo>
                  <a:lnTo>
                    <a:pt x="1546737" y="4481338"/>
                  </a:lnTo>
                  <a:lnTo>
                    <a:pt x="1555735" y="4457036"/>
                  </a:lnTo>
                  <a:cubicBezTo>
                    <a:pt x="1603612" y="4321980"/>
                    <a:pt x="1651538" y="4165964"/>
                    <a:pt x="1689928" y="4040967"/>
                  </a:cubicBezTo>
                  <a:cubicBezTo>
                    <a:pt x="1882119" y="3415738"/>
                    <a:pt x="2063606" y="2825058"/>
                    <a:pt x="2461028" y="2825058"/>
                  </a:cubicBezTo>
                  <a:close/>
                  <a:moveTo>
                    <a:pt x="3791098" y="1"/>
                  </a:moveTo>
                  <a:cubicBezTo>
                    <a:pt x="3824455" y="9"/>
                    <a:pt x="3857972" y="1372"/>
                    <a:pt x="3891614" y="4279"/>
                  </a:cubicBezTo>
                  <a:lnTo>
                    <a:pt x="3903427" y="5859"/>
                  </a:lnTo>
                  <a:lnTo>
                    <a:pt x="3903427" y="408438"/>
                  </a:lnTo>
                  <a:lnTo>
                    <a:pt x="3798844" y="397684"/>
                  </a:lnTo>
                  <a:cubicBezTo>
                    <a:pt x="3614486" y="396072"/>
                    <a:pt x="3412052" y="458558"/>
                    <a:pt x="3166535" y="541541"/>
                  </a:cubicBezTo>
                  <a:cubicBezTo>
                    <a:pt x="2938238" y="618658"/>
                    <a:pt x="2702257" y="698405"/>
                    <a:pt x="2461022" y="698405"/>
                  </a:cubicBezTo>
                  <a:cubicBezTo>
                    <a:pt x="2210834" y="698405"/>
                    <a:pt x="1987598" y="614524"/>
                    <a:pt x="1771763" y="533414"/>
                  </a:cubicBezTo>
                  <a:cubicBezTo>
                    <a:pt x="1578405" y="460773"/>
                    <a:pt x="1411809" y="398152"/>
                    <a:pt x="1249200" y="398152"/>
                  </a:cubicBezTo>
                  <a:cubicBezTo>
                    <a:pt x="1086591" y="398152"/>
                    <a:pt x="927975" y="460726"/>
                    <a:pt x="750280" y="638462"/>
                  </a:cubicBezTo>
                  <a:cubicBezTo>
                    <a:pt x="159210" y="1229921"/>
                    <a:pt x="428861" y="1671817"/>
                    <a:pt x="714275" y="2139691"/>
                  </a:cubicBezTo>
                  <a:cubicBezTo>
                    <a:pt x="838443" y="2343218"/>
                    <a:pt x="955805" y="2535509"/>
                    <a:pt x="986167" y="2733781"/>
                  </a:cubicBezTo>
                  <a:cubicBezTo>
                    <a:pt x="998528" y="2814207"/>
                    <a:pt x="1007186" y="2941784"/>
                    <a:pt x="1018084" y="3103272"/>
                  </a:cubicBezTo>
                  <a:cubicBezTo>
                    <a:pt x="1038374" y="3404696"/>
                    <a:pt x="1084008" y="4080472"/>
                    <a:pt x="1210777" y="4469803"/>
                  </a:cubicBezTo>
                  <a:lnTo>
                    <a:pt x="1215013" y="4481338"/>
                  </a:lnTo>
                  <a:lnTo>
                    <a:pt x="799277" y="4481338"/>
                  </a:lnTo>
                  <a:lnTo>
                    <a:pt x="792699" y="4459136"/>
                  </a:lnTo>
                  <a:cubicBezTo>
                    <a:pt x="695073" y="4095508"/>
                    <a:pt x="653701" y="3623705"/>
                    <a:pt x="620367" y="3130135"/>
                  </a:cubicBezTo>
                  <a:cubicBezTo>
                    <a:pt x="610536" y="2984069"/>
                    <a:pt x="601973" y="2857907"/>
                    <a:pt x="592195" y="2794214"/>
                  </a:cubicBezTo>
                  <a:cubicBezTo>
                    <a:pt x="573900" y="2674911"/>
                    <a:pt x="476785" y="2515758"/>
                    <a:pt x="374019" y="2347258"/>
                  </a:cubicBezTo>
                  <a:cubicBezTo>
                    <a:pt x="87973" y="1878410"/>
                    <a:pt x="-344286" y="1169930"/>
                    <a:pt x="468410" y="356692"/>
                  </a:cubicBezTo>
                  <a:cubicBezTo>
                    <a:pt x="1005428" y="-180522"/>
                    <a:pt x="1507945" y="8556"/>
                    <a:pt x="1911984" y="160266"/>
                  </a:cubicBezTo>
                  <a:cubicBezTo>
                    <a:pt x="2102907" y="232034"/>
                    <a:pt x="2283227" y="299809"/>
                    <a:pt x="2461015" y="299809"/>
                  </a:cubicBezTo>
                  <a:cubicBezTo>
                    <a:pt x="2636664" y="299809"/>
                    <a:pt x="2832063" y="233785"/>
                    <a:pt x="3038951" y="163911"/>
                  </a:cubicBezTo>
                  <a:cubicBezTo>
                    <a:pt x="3267634" y="86646"/>
                    <a:pt x="3524245" y="-59"/>
                    <a:pt x="3791098" y="1"/>
                  </a:cubicBezTo>
                  <a:close/>
                </a:path>
              </a:pathLst>
            </a:custGeom>
            <a:solidFill>
              <a:schemeClr val="bg1">
                <a:lumMod val="95000"/>
                <a:alpha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42" name="任意多边形: 形状 141"/>
            <p:cNvSpPr/>
            <p:nvPr>
              <p:custDataLst>
                <p:tags r:id="rId50"/>
              </p:custDataLst>
            </p:nvPr>
          </p:nvSpPr>
          <p:spPr>
            <a:xfrm>
              <a:off x="9502328" y="3137103"/>
              <a:ext cx="2429654" cy="1186457"/>
            </a:xfrm>
            <a:custGeom>
              <a:avLst/>
              <a:gdLst/>
              <a:ahLst/>
              <a:cxnLst/>
              <a:rect l="0" t="0" r="0" b="0"/>
              <a:pathLst>
                <a:path w="5353997" h="2614482">
                  <a:moveTo>
                    <a:pt x="194290" y="2264876"/>
                  </a:moveTo>
                  <a:lnTo>
                    <a:pt x="0" y="1709596"/>
                  </a:lnTo>
                  <a:lnTo>
                    <a:pt x="5079586" y="0"/>
                  </a:lnTo>
                  <a:lnTo>
                    <a:pt x="5273902" y="555344"/>
                  </a:lnTo>
                  <a:cubicBezTo>
                    <a:pt x="5353996" y="784268"/>
                    <a:pt x="5233367" y="1034779"/>
                    <a:pt x="5004443" y="1114899"/>
                  </a:cubicBezTo>
                  <a:lnTo>
                    <a:pt x="753884" y="2534348"/>
                  </a:lnTo>
                  <a:cubicBezTo>
                    <a:pt x="524947" y="2614481"/>
                    <a:pt x="274397" y="2493826"/>
                    <a:pt x="194290" y="2264876"/>
                  </a:cubicBezTo>
                  <a:close/>
                </a:path>
              </a:pathLst>
            </a:custGeom>
            <a:solidFill>
              <a:schemeClr val="bg1">
                <a:lumMod val="95000"/>
                <a:alpha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sp>
        <p:nvSpPr>
          <p:cNvPr id="29" name="Footer Text"/>
          <p:cNvSpPr txBox="1"/>
          <p:nvPr>
            <p:custDataLst>
              <p:tags r:id="rId51"/>
            </p:custDataLst>
          </p:nvPr>
        </p:nvSpPr>
        <p:spPr>
          <a:xfrm>
            <a:off x="4351058" y="2494598"/>
            <a:ext cx="3684867" cy="635393"/>
          </a:xfrm>
          <a:prstGeom prst="rect">
            <a:avLst/>
          </a:prstGeom>
          <a:noFill/>
        </p:spPr>
        <p:txBody>
          <a:bodyPr wrap="square" lIns="67500" tIns="35100" rIns="67500" bIns="3510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2400" b="1" dirty="0">
                <a:solidFill>
                  <a:schemeClr val="accent3">
                    <a:lumMod val="50000"/>
                  </a:schemeClr>
                </a:solidFill>
                <a:latin typeface="Arial" panose="020B0604020202020204" pitchFamily="34" charset="0"/>
                <a:ea typeface="微软雅黑" panose="020B0503020204020204" charset="-122"/>
                <a:cs typeface="+mn-ea"/>
                <a:sym typeface="+mn-ea"/>
              </a:rPr>
              <a:t>第一类医疗器械备案依据</a:t>
            </a:r>
            <a:endParaRPr lang="zh-CN" altLang="en-US" sz="24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30" name="Footer Text"/>
          <p:cNvSpPr txBox="1"/>
          <p:nvPr>
            <p:custDataLst>
              <p:tags r:id="rId52"/>
            </p:custDataLst>
          </p:nvPr>
        </p:nvSpPr>
        <p:spPr>
          <a:xfrm>
            <a:off x="3348469" y="2531611"/>
            <a:ext cx="857472" cy="598380"/>
          </a:xfrm>
          <a:prstGeom prst="rect">
            <a:avLst/>
          </a:prstGeom>
          <a:noFill/>
        </p:spPr>
        <p:txBody>
          <a:bodyPr wrap="square" lIns="67500" tIns="35100" rIns="67500" bIns="351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rPr>
              <a:t>一、</a:t>
            </a:r>
            <a:endPar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31" name="Footer Text"/>
          <p:cNvSpPr txBox="1"/>
          <p:nvPr>
            <p:custDataLst>
              <p:tags r:id="rId53"/>
            </p:custDataLst>
          </p:nvPr>
        </p:nvSpPr>
        <p:spPr>
          <a:xfrm>
            <a:off x="3322915" y="4552941"/>
            <a:ext cx="857472" cy="596323"/>
          </a:xfrm>
          <a:prstGeom prst="rect">
            <a:avLst/>
          </a:prstGeom>
          <a:noFill/>
        </p:spPr>
        <p:txBody>
          <a:bodyPr wrap="square" lIns="67500" tIns="35100" rIns="67500" bIns="351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endParaRPr 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122" name="文本框 121"/>
          <p:cNvSpPr txBox="1"/>
          <p:nvPr>
            <p:custDataLst>
              <p:tags r:id="rId54"/>
            </p:custDataLst>
          </p:nvPr>
        </p:nvSpPr>
        <p:spPr>
          <a:xfrm>
            <a:off x="4351020" y="1213803"/>
            <a:ext cx="2344738" cy="760413"/>
          </a:xfrm>
          <a:prstGeom prst="rect">
            <a:avLst/>
          </a:prstGeom>
          <a:noFill/>
        </p:spPr>
        <p:txBody>
          <a:bodyPr wrap="square" lIns="67500" tIns="35100" rIns="67500" bIns="35100" rtlCol="0">
            <a:normAutofit fontScale="90000"/>
          </a:bodyPr>
          <a:lstStyle/>
          <a:p>
            <a:pPr algn="dist"/>
            <a:r>
              <a:rPr lang="zh-CN" altLang="en-US" sz="4500" b="1" noProof="1" dirty="0">
                <a:solidFill>
                  <a:schemeClr val="accent3">
                    <a:lumMod val="50000"/>
                  </a:schemeClr>
                </a:solidFill>
                <a:latin typeface="Arial" panose="020B0604020202020204" pitchFamily="34" charset="0"/>
                <a:ea typeface="微软雅黑" panose="020B0503020204020204" charset="-122"/>
                <a:cs typeface="+mn-ea"/>
                <a:sym typeface="+mn-lt"/>
              </a:rPr>
              <a:t>目   录</a:t>
            </a:r>
            <a:endParaRPr lang="zh-CN" altLang="en-US" sz="4500" b="1"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4" name="Footer Text"/>
          <p:cNvSpPr txBox="1"/>
          <p:nvPr>
            <p:custDataLst>
              <p:tags r:id="rId55"/>
            </p:custDataLst>
          </p:nvPr>
        </p:nvSpPr>
        <p:spPr>
          <a:xfrm>
            <a:off x="3348469" y="3345891"/>
            <a:ext cx="857472" cy="596265"/>
          </a:xfrm>
          <a:prstGeom prst="rect">
            <a:avLst/>
          </a:prstGeom>
          <a:noFill/>
        </p:spPr>
        <p:txBody>
          <a:bodyPr wrap="square" lIns="67500" tIns="35100" rIns="67500" bIns="351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rPr>
              <a:t>二、</a:t>
            </a:r>
            <a:endParaRPr 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5" name="Footer Text"/>
          <p:cNvSpPr txBox="1"/>
          <p:nvPr>
            <p:custDataLst>
              <p:tags r:id="rId56"/>
            </p:custDataLst>
          </p:nvPr>
        </p:nvSpPr>
        <p:spPr>
          <a:xfrm>
            <a:off x="3348469" y="4158056"/>
            <a:ext cx="857472" cy="596265"/>
          </a:xfrm>
          <a:prstGeom prst="rect">
            <a:avLst/>
          </a:prstGeom>
          <a:noFill/>
        </p:spPr>
        <p:txBody>
          <a:bodyPr wrap="square" lIns="67500" tIns="35100" rIns="67500" bIns="351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rPr>
              <a:t>三、</a:t>
            </a:r>
            <a:endPar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9" name="Footer Text"/>
          <p:cNvSpPr txBox="1"/>
          <p:nvPr>
            <p:custDataLst>
              <p:tags r:id="rId57"/>
            </p:custDataLst>
          </p:nvPr>
        </p:nvSpPr>
        <p:spPr>
          <a:xfrm>
            <a:off x="4351058" y="3306521"/>
            <a:ext cx="3911600" cy="635635"/>
          </a:xfrm>
          <a:prstGeom prst="rect">
            <a:avLst/>
          </a:prstGeom>
          <a:noFill/>
        </p:spPr>
        <p:txBody>
          <a:bodyPr wrap="square" lIns="67500" tIns="35100" rIns="67500" bIns="35100" rtlCol="0" anchor="ctr">
            <a:normAutofit fontScale="9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buClrTx/>
              <a:buSzTx/>
              <a:buFontTx/>
            </a:pPr>
            <a:r>
              <a:rPr lang="zh-CN" altLang="en-US" sz="2400" b="1" strike="noStrike" noProof="1" dirty="0">
                <a:solidFill>
                  <a:schemeClr val="accent3">
                    <a:lumMod val="50000"/>
                  </a:schemeClr>
                </a:solidFill>
                <a:latin typeface="Arial" panose="020B0604020202020204" pitchFamily="34" charset="0"/>
                <a:ea typeface="微软雅黑" panose="020B0503020204020204" charset="-122"/>
                <a:cs typeface="+mn-ea"/>
                <a:sym typeface="+mn-lt"/>
              </a:rPr>
              <a:t>第一类医疗器械备案申报要点</a:t>
            </a:r>
            <a:endParaRPr lang="zh-CN" altLang="en-US" sz="24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10" name="Footer Text"/>
          <p:cNvSpPr txBox="1"/>
          <p:nvPr>
            <p:custDataLst>
              <p:tags r:id="rId58"/>
            </p:custDataLst>
          </p:nvPr>
        </p:nvSpPr>
        <p:spPr>
          <a:xfrm>
            <a:off x="4351058" y="4118686"/>
            <a:ext cx="3966845" cy="635635"/>
          </a:xfrm>
          <a:prstGeom prst="rect">
            <a:avLst/>
          </a:prstGeom>
          <a:noFill/>
        </p:spPr>
        <p:txBody>
          <a:bodyPr wrap="square" lIns="67500" tIns="35100" rIns="67500" bIns="3510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2400" b="1" dirty="0">
                <a:solidFill>
                  <a:schemeClr val="accent3">
                    <a:lumMod val="50000"/>
                  </a:schemeClr>
                </a:solidFill>
                <a:latin typeface="Arial" panose="020B0604020202020204" pitchFamily="34" charset="0"/>
                <a:ea typeface="微软雅黑" panose="020B0503020204020204" charset="-122"/>
                <a:cs typeface="+mn-ea"/>
                <a:sym typeface="+mn-ea"/>
              </a:rPr>
              <a:t>备案申报网址</a:t>
            </a:r>
            <a:endParaRPr lang="zh-CN" altLang="en-US" sz="24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Tree>
    <p:custDataLst>
      <p:tags r:id="rId59"/>
    </p:custDataLst>
  </p:cSld>
  <p:clrMapOvr>
    <a:masterClrMapping/>
  </p:clrMapOvr>
  <p:transition>
    <p:pull/>
  </p:transition>
  <p:timing>
    <p:tnLst>
      <p:par>
        <p:cTn id="1" dur="indefinite" restart="never" nodeType="tmRoot"/>
      </p:par>
    </p:tnLst>
    <p:bldLst>
      <p:bldP spid="122" grpId="1"/>
      <p:bldP spid="30"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 name="文本框 43"/>
          <p:cNvSpPr txBox="1"/>
          <p:nvPr>
            <p:custDataLst>
              <p:tags r:id="rId1"/>
            </p:custDataLst>
          </p:nvPr>
        </p:nvSpPr>
        <p:spPr>
          <a:xfrm>
            <a:off x="4817745" y="1246505"/>
            <a:ext cx="4074160" cy="530225"/>
          </a:xfrm>
          <a:prstGeom prst="rect">
            <a:avLst/>
          </a:prstGeom>
          <a:noFill/>
          <a:ln w="9525">
            <a:noFill/>
          </a:ln>
        </p:spPr>
        <p:txBody>
          <a:bodyPr wrap="square" lIns="0" anchor="t" anchorCtr="0"/>
          <a:p>
            <a:pPr algn="ctr"/>
            <a:r>
              <a:rPr lang="zh-CN" altLang="en-US" sz="2800" b="1">
                <a:solidFill>
                  <a:srgbClr val="262626"/>
                </a:solidFill>
                <a:latin typeface="微软雅黑" panose="020B0503020204020204" charset="-122"/>
                <a:ea typeface="微软雅黑" panose="020B0503020204020204" charset="-122"/>
                <a:sym typeface="Arial" panose="020B0604020202020204" pitchFamily="34" charset="0"/>
              </a:rPr>
              <a:t>二、</a:t>
            </a:r>
            <a:r>
              <a:rPr lang="zh-CN" altLang="en-US" sz="2800" b="1">
                <a:solidFill>
                  <a:srgbClr val="262626"/>
                </a:solidFill>
                <a:latin typeface="微软雅黑" panose="020B0503020204020204" charset="-122"/>
                <a:ea typeface="微软雅黑" panose="020B0503020204020204" charset="-122"/>
                <a:sym typeface="+mn-lt"/>
              </a:rPr>
              <a:t>第一类医疗器械备案</a:t>
            </a:r>
            <a:r>
              <a:rPr lang="en-US" altLang="zh-CN" sz="2800" b="1">
                <a:solidFill>
                  <a:srgbClr val="262626"/>
                </a:solidFill>
                <a:latin typeface="微软雅黑" panose="020B0503020204020204" charset="-122"/>
                <a:ea typeface="微软雅黑" panose="020B0503020204020204" charset="-122"/>
                <a:sym typeface="+mn-lt"/>
              </a:rPr>
              <a:t>      </a:t>
            </a:r>
            <a:r>
              <a:rPr lang="zh-CN" altLang="en-US" sz="2800" b="1">
                <a:solidFill>
                  <a:srgbClr val="262626"/>
                </a:solidFill>
                <a:latin typeface="微软雅黑" panose="020B0503020204020204" charset="-122"/>
                <a:ea typeface="微软雅黑" panose="020B0503020204020204" charset="-122"/>
                <a:sym typeface="+mn-lt"/>
              </a:rPr>
              <a:t>申报要点</a:t>
            </a:r>
            <a:endParaRPr lang="zh-CN" altLang="en-US" sz="2800" b="1">
              <a:solidFill>
                <a:srgbClr val="262626"/>
              </a:solidFill>
              <a:latin typeface="微软雅黑" panose="020B0503020204020204" charset="-122"/>
              <a:ea typeface="微软雅黑" panose="020B0503020204020204" charset="-122"/>
              <a:sym typeface="Arial" panose="020B0604020202020204" pitchFamily="34" charset="0"/>
            </a:endParaRPr>
          </a:p>
        </p:txBody>
      </p:sp>
      <p:sp>
        <p:nvSpPr>
          <p:cNvPr id="90" name="文本框 89"/>
          <p:cNvSpPr txBox="1"/>
          <p:nvPr>
            <p:custDataLst>
              <p:tags r:id="rId2"/>
            </p:custDataLst>
          </p:nvPr>
        </p:nvSpPr>
        <p:spPr>
          <a:xfrm>
            <a:off x="5782310" y="2564765"/>
            <a:ext cx="2716213" cy="322263"/>
          </a:xfrm>
          <a:prstGeom prst="rect">
            <a:avLst/>
          </a:prstGeom>
          <a:noFill/>
        </p:spPr>
        <p:txBody>
          <a:bodyPr wrap="square" lIns="68580" tIns="34290" rIns="68580" bIns="0" anchor="b">
            <a:normAutofit/>
          </a:bodyPr>
          <a:lstStyle/>
          <a:p>
            <a:pPr>
              <a:lnSpc>
                <a:spcPct val="120000"/>
              </a:lnSpc>
              <a:buClrTx/>
              <a:buSzTx/>
              <a:buFontTx/>
            </a:pPr>
            <a:r>
              <a:rPr lang="zh-CN" altLang="en-US" sz="1500" b="1" spc="200" noProof="1">
                <a:solidFill>
                  <a:schemeClr val="tx1">
                    <a:lumMod val="85000"/>
                    <a:lumOff val="15000"/>
                  </a:schemeClr>
                </a:solidFill>
                <a:latin typeface="Arial" panose="020B0604020202020204" pitchFamily="34" charset="0"/>
                <a:ea typeface="微软雅黑" panose="020B0503020204020204" charset="-122"/>
                <a:cs typeface="+mn-cs"/>
                <a:sym typeface="Arial" panose="020B0604020202020204" pitchFamily="34" charset="0"/>
              </a:rPr>
              <a:t>第一类医疗器械产品备案</a:t>
            </a:r>
            <a:endParaRPr lang="zh-CN" altLang="en-US" sz="1500" b="1" spc="200" noProof="1">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88" name="文本框 87"/>
          <p:cNvSpPr txBox="1"/>
          <p:nvPr>
            <p:custDataLst>
              <p:tags r:id="rId3"/>
            </p:custDataLst>
          </p:nvPr>
        </p:nvSpPr>
        <p:spPr>
          <a:xfrm>
            <a:off x="5020786" y="2609773"/>
            <a:ext cx="562355" cy="412730"/>
          </a:xfrm>
          <a:prstGeom prst="rect">
            <a:avLst/>
          </a:prstGeom>
          <a:noFill/>
        </p:spPr>
        <p:txBody>
          <a:bodyPr wrap="square" rtlCol="0">
            <a:normAutofit/>
            <a:scene3d>
              <a:camera prst="orthographicFront"/>
              <a:lightRig rig="threePt" dir="t"/>
            </a:scene3d>
            <a:sp3d contourW="12700"/>
          </a:bodyPr>
          <a:lstStyle/>
          <a:p>
            <a:pPr algn="ctr"/>
            <a:r>
              <a:rPr lang="en-US" altLang="zh-CN" sz="2100" b="1" spc="300" noProof="1" dirty="0">
                <a:solidFill>
                  <a:schemeClr val="dk1">
                    <a:lumMod val="85000"/>
                    <a:lumOff val="15000"/>
                  </a:schemeClr>
                </a:solidFill>
                <a:latin typeface="Arial" panose="020B0604020202020204" pitchFamily="34" charset="0"/>
                <a:ea typeface="微软雅黑" panose="020B0503020204020204" charset="-122"/>
                <a:cs typeface="+mj-lt"/>
                <a:sym typeface="Arial" panose="020B0604020202020204" pitchFamily="34" charset="0"/>
              </a:rPr>
              <a:t>01</a:t>
            </a:r>
            <a:endParaRPr lang="en-US" altLang="zh-CN" sz="2100" b="1" spc="300" noProof="1" dirty="0">
              <a:solidFill>
                <a:schemeClr val="dk1">
                  <a:lumMod val="85000"/>
                  <a:lumOff val="15000"/>
                </a:schemeClr>
              </a:solidFill>
              <a:latin typeface="Arial" panose="020B0604020202020204" pitchFamily="34" charset="0"/>
              <a:ea typeface="微软雅黑" panose="020B0503020204020204" charset="-122"/>
              <a:cs typeface="+mj-lt"/>
              <a:sym typeface="Arial" panose="020B0604020202020204" pitchFamily="34" charset="0"/>
            </a:endParaRPr>
          </a:p>
        </p:txBody>
      </p:sp>
      <p:cxnSp>
        <p:nvCxnSpPr>
          <p:cNvPr id="89" name="直接连接符 88"/>
          <p:cNvCxnSpPr/>
          <p:nvPr>
            <p:custDataLst>
              <p:tags r:id="rId4"/>
            </p:custDataLst>
          </p:nvPr>
        </p:nvCxnSpPr>
        <p:spPr>
          <a:xfrm>
            <a:off x="5614035" y="2458403"/>
            <a:ext cx="0" cy="623888"/>
          </a:xfrm>
          <a:prstGeom prst="line">
            <a:avLst/>
          </a:prstGeom>
          <a:ln w="69850"/>
        </p:spPr>
        <p:style>
          <a:lnRef idx="1">
            <a:schemeClr val="accent1"/>
          </a:lnRef>
          <a:fillRef idx="0">
            <a:schemeClr val="accent1"/>
          </a:fillRef>
          <a:effectRef idx="0">
            <a:schemeClr val="accent1"/>
          </a:effectRef>
          <a:fontRef idx="minor">
            <a:schemeClr val="tx1"/>
          </a:fontRef>
        </p:style>
      </p:cxnSp>
      <p:sp>
        <p:nvSpPr>
          <p:cNvPr id="75" name="文本框 74"/>
          <p:cNvSpPr txBox="1"/>
          <p:nvPr>
            <p:custDataLst>
              <p:tags r:id="rId5"/>
            </p:custDataLst>
          </p:nvPr>
        </p:nvSpPr>
        <p:spPr>
          <a:xfrm>
            <a:off x="5020786" y="3524135"/>
            <a:ext cx="562355" cy="412730"/>
          </a:xfrm>
          <a:prstGeom prst="rect">
            <a:avLst/>
          </a:prstGeom>
          <a:noFill/>
        </p:spPr>
        <p:txBody>
          <a:bodyPr wrap="square" rtlCol="0">
            <a:normAutofit/>
            <a:scene3d>
              <a:camera prst="orthographicFront"/>
              <a:lightRig rig="threePt" dir="t"/>
            </a:scene3d>
            <a:sp3d contourW="12700"/>
          </a:bodyPr>
          <a:lstStyle/>
          <a:p>
            <a:pPr algn="ctr"/>
            <a:r>
              <a:rPr lang="en-US" altLang="zh-CN" sz="2100" b="1" spc="300" noProof="1" dirty="0">
                <a:solidFill>
                  <a:schemeClr val="dk1">
                    <a:lumMod val="85000"/>
                    <a:lumOff val="15000"/>
                  </a:schemeClr>
                </a:solidFill>
                <a:latin typeface="Arial" panose="020B0604020202020204" pitchFamily="34" charset="0"/>
                <a:ea typeface="微软雅黑" panose="020B0503020204020204" charset="-122"/>
                <a:cs typeface="+mj-lt"/>
                <a:sym typeface="Arial" panose="020B0604020202020204" pitchFamily="34" charset="0"/>
              </a:rPr>
              <a:t>02</a:t>
            </a:r>
            <a:endParaRPr lang="en-US" altLang="zh-CN" sz="2100" b="1" spc="300" noProof="1" dirty="0">
              <a:solidFill>
                <a:schemeClr val="dk1">
                  <a:lumMod val="85000"/>
                  <a:lumOff val="15000"/>
                </a:schemeClr>
              </a:solidFill>
              <a:latin typeface="Arial" panose="020B0604020202020204" pitchFamily="34" charset="0"/>
              <a:ea typeface="微软雅黑" panose="020B0503020204020204" charset="-122"/>
              <a:cs typeface="+mj-lt"/>
              <a:sym typeface="Arial" panose="020B0604020202020204" pitchFamily="34" charset="0"/>
            </a:endParaRPr>
          </a:p>
        </p:txBody>
      </p:sp>
      <p:cxnSp>
        <p:nvCxnSpPr>
          <p:cNvPr id="76" name="直接连接符 75"/>
          <p:cNvCxnSpPr/>
          <p:nvPr>
            <p:custDataLst>
              <p:tags r:id="rId6"/>
            </p:custDataLst>
          </p:nvPr>
        </p:nvCxnSpPr>
        <p:spPr>
          <a:xfrm>
            <a:off x="5614035" y="3420428"/>
            <a:ext cx="0" cy="622300"/>
          </a:xfrm>
          <a:prstGeom prst="line">
            <a:avLst/>
          </a:prstGeom>
          <a:ln w="69850"/>
        </p:spPr>
        <p:style>
          <a:lnRef idx="1">
            <a:schemeClr val="accent1"/>
          </a:lnRef>
          <a:fillRef idx="0">
            <a:schemeClr val="accent1"/>
          </a:fillRef>
          <a:effectRef idx="0">
            <a:schemeClr val="accent1"/>
          </a:effectRef>
          <a:fontRef idx="minor">
            <a:schemeClr val="tx1"/>
          </a:fontRef>
        </p:style>
      </p:cxnSp>
      <p:sp>
        <p:nvSpPr>
          <p:cNvPr id="80" name="文本框 79"/>
          <p:cNvSpPr txBox="1"/>
          <p:nvPr>
            <p:custDataLst>
              <p:tags r:id="rId7"/>
            </p:custDataLst>
          </p:nvPr>
        </p:nvSpPr>
        <p:spPr>
          <a:xfrm>
            <a:off x="5782310" y="3495675"/>
            <a:ext cx="2716213" cy="320675"/>
          </a:xfrm>
          <a:prstGeom prst="rect">
            <a:avLst/>
          </a:prstGeom>
          <a:noFill/>
        </p:spPr>
        <p:txBody>
          <a:bodyPr wrap="square" lIns="68580" tIns="34290" rIns="68580" bIns="0" anchor="b">
            <a:normAutofit lnSpcReduction="10000"/>
          </a:bodyPr>
          <a:lstStyle/>
          <a:p>
            <a:pPr>
              <a:lnSpc>
                <a:spcPct val="120000"/>
              </a:lnSpc>
              <a:buClrTx/>
              <a:buSzTx/>
              <a:buFontTx/>
            </a:pPr>
            <a:r>
              <a:rPr lang="zh-CN" altLang="en-US" sz="1500" b="1" spc="200" noProof="1">
                <a:solidFill>
                  <a:schemeClr val="tx1">
                    <a:lumMod val="85000"/>
                    <a:lumOff val="15000"/>
                  </a:schemeClr>
                </a:solidFill>
                <a:latin typeface="Arial" panose="020B0604020202020204" pitchFamily="34" charset="0"/>
                <a:ea typeface="微软雅黑" panose="020B0503020204020204" charset="-122"/>
                <a:cs typeface="+mn-cs"/>
                <a:sym typeface="Arial" panose="020B0604020202020204" pitchFamily="34" charset="0"/>
              </a:rPr>
              <a:t>第一类医疗器械生产备案</a:t>
            </a:r>
            <a:endParaRPr lang="zh-CN" altLang="en-US" sz="1500" b="1" spc="200" noProof="1">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68" name="文本框 67"/>
          <p:cNvSpPr txBox="1"/>
          <p:nvPr>
            <p:custDataLst>
              <p:tags r:id="rId8"/>
            </p:custDataLst>
          </p:nvPr>
        </p:nvSpPr>
        <p:spPr>
          <a:xfrm>
            <a:off x="5020786" y="4484147"/>
            <a:ext cx="562355" cy="412730"/>
          </a:xfrm>
          <a:prstGeom prst="rect">
            <a:avLst/>
          </a:prstGeom>
          <a:noFill/>
        </p:spPr>
        <p:txBody>
          <a:bodyPr wrap="square" rtlCol="0">
            <a:normAutofit/>
            <a:scene3d>
              <a:camera prst="orthographicFront"/>
              <a:lightRig rig="threePt" dir="t"/>
            </a:scene3d>
            <a:sp3d contourW="12700"/>
          </a:bodyPr>
          <a:lstStyle/>
          <a:p>
            <a:pPr algn="ctr"/>
            <a:r>
              <a:rPr lang="en-US" altLang="zh-CN" sz="2100" b="1" spc="300" noProof="1" dirty="0">
                <a:solidFill>
                  <a:schemeClr val="dk1">
                    <a:lumMod val="85000"/>
                    <a:lumOff val="15000"/>
                  </a:schemeClr>
                </a:solidFill>
                <a:latin typeface="Arial" panose="020B0604020202020204" pitchFamily="34" charset="0"/>
                <a:ea typeface="微软雅黑" panose="020B0503020204020204" charset="-122"/>
                <a:cs typeface="+mj-lt"/>
                <a:sym typeface="Arial" panose="020B0604020202020204" pitchFamily="34" charset="0"/>
              </a:rPr>
              <a:t>03</a:t>
            </a:r>
            <a:endParaRPr lang="en-US" altLang="zh-CN" sz="2100" b="1" spc="300" noProof="1" dirty="0">
              <a:solidFill>
                <a:schemeClr val="dk1">
                  <a:lumMod val="85000"/>
                  <a:lumOff val="15000"/>
                </a:schemeClr>
              </a:solidFill>
              <a:latin typeface="Arial" panose="020B0604020202020204" pitchFamily="34" charset="0"/>
              <a:ea typeface="微软雅黑" panose="020B0503020204020204" charset="-122"/>
              <a:cs typeface="+mj-lt"/>
              <a:sym typeface="Arial" panose="020B0604020202020204" pitchFamily="34" charset="0"/>
            </a:endParaRPr>
          </a:p>
        </p:txBody>
      </p:sp>
      <p:cxnSp>
        <p:nvCxnSpPr>
          <p:cNvPr id="69" name="直接连接符 68"/>
          <p:cNvCxnSpPr/>
          <p:nvPr>
            <p:custDataLst>
              <p:tags r:id="rId9"/>
            </p:custDataLst>
          </p:nvPr>
        </p:nvCxnSpPr>
        <p:spPr>
          <a:xfrm>
            <a:off x="5614035" y="4379278"/>
            <a:ext cx="0" cy="622300"/>
          </a:xfrm>
          <a:prstGeom prst="line">
            <a:avLst/>
          </a:prstGeom>
          <a:ln w="69850"/>
        </p:spPr>
        <p:style>
          <a:lnRef idx="1">
            <a:schemeClr val="accent1"/>
          </a:lnRef>
          <a:fillRef idx="0">
            <a:schemeClr val="accent1"/>
          </a:fillRef>
          <a:effectRef idx="0">
            <a:schemeClr val="accent1"/>
          </a:effectRef>
          <a:fontRef idx="minor">
            <a:schemeClr val="tx1"/>
          </a:fontRef>
        </p:style>
      </p:cxnSp>
      <p:sp>
        <p:nvSpPr>
          <p:cNvPr id="73" name="文本框 72"/>
          <p:cNvSpPr txBox="1"/>
          <p:nvPr>
            <p:custDataLst>
              <p:tags r:id="rId10"/>
            </p:custDataLst>
          </p:nvPr>
        </p:nvSpPr>
        <p:spPr>
          <a:xfrm>
            <a:off x="5782310" y="4576128"/>
            <a:ext cx="2716213" cy="320675"/>
          </a:xfrm>
          <a:prstGeom prst="rect">
            <a:avLst/>
          </a:prstGeom>
          <a:noFill/>
        </p:spPr>
        <p:txBody>
          <a:bodyPr wrap="square" lIns="68580" tIns="34290" rIns="68580" bIns="0" anchor="b"/>
          <a:lstStyle/>
          <a:p>
            <a:pPr>
              <a:lnSpc>
                <a:spcPct val="120000"/>
              </a:lnSpc>
              <a:buClrTx/>
              <a:buSzTx/>
              <a:buFontTx/>
            </a:pPr>
            <a:r>
              <a:rPr lang="zh-CN" altLang="en-US" sz="1400" b="1" spc="200" noProof="1">
                <a:solidFill>
                  <a:schemeClr val="tx1">
                    <a:lumMod val="85000"/>
                    <a:lumOff val="15000"/>
                  </a:schemeClr>
                </a:solidFill>
                <a:latin typeface="Arial" panose="020B0604020202020204" pitchFamily="34" charset="0"/>
                <a:ea typeface="微软雅黑" panose="020B0503020204020204" charset="-122"/>
                <a:cs typeface="+mn-cs"/>
                <a:sym typeface="Arial" panose="020B0604020202020204" pitchFamily="34" charset="0"/>
              </a:rPr>
              <a:t>第一类医疗器械委托生产备案</a:t>
            </a:r>
            <a:endParaRPr lang="zh-CN" altLang="en-US" sz="1400" b="1" spc="200" noProof="1">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61" name="文本框 60"/>
          <p:cNvSpPr txBox="1"/>
          <p:nvPr>
            <p:custDataLst>
              <p:tags r:id="rId11"/>
            </p:custDataLst>
          </p:nvPr>
        </p:nvSpPr>
        <p:spPr>
          <a:xfrm>
            <a:off x="5020786" y="5443667"/>
            <a:ext cx="562355" cy="412729"/>
          </a:xfrm>
          <a:prstGeom prst="rect">
            <a:avLst/>
          </a:prstGeom>
          <a:noFill/>
        </p:spPr>
        <p:txBody>
          <a:bodyPr wrap="square" rtlCol="0">
            <a:normAutofit/>
            <a:scene3d>
              <a:camera prst="orthographicFront"/>
              <a:lightRig rig="threePt" dir="t"/>
            </a:scene3d>
            <a:sp3d contourW="12700"/>
          </a:bodyPr>
          <a:lstStyle/>
          <a:p>
            <a:pPr algn="ctr"/>
            <a:r>
              <a:rPr lang="en-US" altLang="zh-CN" sz="2100" b="1" spc="300" noProof="1" dirty="0">
                <a:solidFill>
                  <a:schemeClr val="dk1">
                    <a:lumMod val="85000"/>
                    <a:lumOff val="15000"/>
                  </a:schemeClr>
                </a:solidFill>
                <a:latin typeface="Arial" panose="020B0604020202020204" pitchFamily="34" charset="0"/>
                <a:ea typeface="微软雅黑" panose="020B0503020204020204" charset="-122"/>
                <a:cs typeface="+mj-lt"/>
                <a:sym typeface="Arial" panose="020B0604020202020204" pitchFamily="34" charset="0"/>
              </a:rPr>
              <a:t>04</a:t>
            </a:r>
            <a:endParaRPr lang="en-US" altLang="zh-CN" sz="2100" b="1" spc="300" noProof="1" dirty="0">
              <a:solidFill>
                <a:schemeClr val="dk1">
                  <a:lumMod val="85000"/>
                  <a:lumOff val="15000"/>
                </a:schemeClr>
              </a:solidFill>
              <a:latin typeface="Arial" panose="020B0604020202020204" pitchFamily="34" charset="0"/>
              <a:ea typeface="微软雅黑" panose="020B0503020204020204" charset="-122"/>
              <a:cs typeface="+mj-lt"/>
              <a:sym typeface="Arial" panose="020B0604020202020204" pitchFamily="34" charset="0"/>
            </a:endParaRPr>
          </a:p>
        </p:txBody>
      </p:sp>
      <p:cxnSp>
        <p:nvCxnSpPr>
          <p:cNvPr id="62" name="直接连接符 61"/>
          <p:cNvCxnSpPr/>
          <p:nvPr>
            <p:custDataLst>
              <p:tags r:id="rId12"/>
            </p:custDataLst>
          </p:nvPr>
        </p:nvCxnSpPr>
        <p:spPr>
          <a:xfrm>
            <a:off x="5614035" y="5339715"/>
            <a:ext cx="0" cy="622300"/>
          </a:xfrm>
          <a:prstGeom prst="line">
            <a:avLst/>
          </a:prstGeom>
          <a:ln w="69850"/>
        </p:spPr>
        <p:style>
          <a:lnRef idx="1">
            <a:schemeClr val="accent1"/>
          </a:lnRef>
          <a:fillRef idx="0">
            <a:schemeClr val="accent1"/>
          </a:fillRef>
          <a:effectRef idx="0">
            <a:schemeClr val="accent1"/>
          </a:effectRef>
          <a:fontRef idx="minor">
            <a:schemeClr val="tx1"/>
          </a:fontRef>
        </p:style>
      </p:cxnSp>
      <p:sp>
        <p:nvSpPr>
          <p:cNvPr id="64" name="文本框 63"/>
          <p:cNvSpPr txBox="1"/>
          <p:nvPr>
            <p:custDataLst>
              <p:tags r:id="rId13"/>
            </p:custDataLst>
          </p:nvPr>
        </p:nvSpPr>
        <p:spPr>
          <a:xfrm>
            <a:off x="5782310" y="5534978"/>
            <a:ext cx="2716213" cy="322263"/>
          </a:xfrm>
          <a:prstGeom prst="rect">
            <a:avLst/>
          </a:prstGeom>
          <a:noFill/>
        </p:spPr>
        <p:txBody>
          <a:bodyPr wrap="square" lIns="68580" tIns="34290" rIns="68580" bIns="0" anchor="b"/>
          <a:lstStyle/>
          <a:p>
            <a:pPr>
              <a:lnSpc>
                <a:spcPct val="120000"/>
              </a:lnSpc>
              <a:buClrTx/>
              <a:buSzTx/>
              <a:buFontTx/>
            </a:pPr>
            <a:r>
              <a:rPr lang="zh-CN" altLang="en-US" sz="1400" b="1" noProof="1">
                <a:solidFill>
                  <a:schemeClr val="tx1">
                    <a:lumMod val="85000"/>
                    <a:lumOff val="15000"/>
                  </a:schemeClr>
                </a:solidFill>
                <a:latin typeface="+mn-ea"/>
                <a:ea typeface="+mn-ea"/>
                <a:cs typeface="+mn-cs"/>
                <a:sym typeface="+mn-ea"/>
              </a:rPr>
              <a:t>第一类医疗器械受托托生产备案（特殊）</a:t>
            </a:r>
            <a:endParaRPr lang="zh-CN" altLang="en-US" sz="1400" b="1" spc="200" noProof="1">
              <a:solidFill>
                <a:schemeClr val="tx1">
                  <a:lumMod val="85000"/>
                  <a:lumOff val="15000"/>
                </a:schemeClr>
              </a:solidFill>
              <a:latin typeface="+mn-ea"/>
              <a:ea typeface="+mn-ea"/>
              <a:sym typeface="+mn-ea"/>
            </a:endParaRPr>
          </a:p>
        </p:txBody>
      </p:sp>
      <p:pic>
        <p:nvPicPr>
          <p:cNvPr id="98318" name="内容占位符 2" descr="图片1"/>
          <p:cNvPicPr>
            <a:picLocks noGrp="1" noChangeAspect="1"/>
          </p:cNvPicPr>
          <p:nvPr>
            <p:ph sz="quarter" idx="4294967295"/>
            <p:custDataLst>
              <p:tags r:id="rId14"/>
            </p:custDataLst>
          </p:nvPr>
        </p:nvPicPr>
        <p:blipFill>
          <a:blip r:embed="rId15"/>
          <a:stretch>
            <a:fillRect/>
          </a:stretch>
        </p:blipFill>
        <p:spPr>
          <a:xfrm>
            <a:off x="325438" y="2278063"/>
            <a:ext cx="3228975" cy="2301875"/>
          </a:xfrm>
        </p:spPr>
      </p:pic>
    </p:spTree>
    <p:custDataLst>
      <p:tags r:id="rId16"/>
    </p:custDataLst>
  </p:cSld>
  <p:clrMapOvr>
    <a:masterClrMapping/>
  </p:clrMapOvr>
  <p:transition>
    <p:wipe/>
  </p:transition>
  <p:timing>
    <p:tnLst>
      <p:par>
        <p:cTn id="1" dur="indefinite" restart="never" nodeType="tmRoot"/>
      </p:par>
    </p:tnLst>
    <p:bldLst>
      <p:bldP spid="44" grpId="1"/>
      <p:bldP spid="88" grpId="1"/>
      <p:bldP spid="90" grpId="1"/>
      <p:bldP spid="75" grpId="1"/>
      <p:bldP spid="80" grpId="1"/>
      <p:bldP spid="68" grpId="1"/>
      <p:bldP spid="73" grpId="1"/>
      <p:bldP spid="61" grpId="1"/>
      <p:bldP spid="64"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圆角 8"/>
          <p:cNvSpPr/>
          <p:nvPr>
            <p:custDataLst>
              <p:tags r:id="rId1"/>
            </p:custDataLst>
          </p:nvPr>
        </p:nvSpPr>
        <p:spPr>
          <a:xfrm>
            <a:off x="1208088" y="1903413"/>
            <a:ext cx="1522413" cy="88423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09600" fontAlgn="base"/>
            <a:r>
              <a:rPr lang="en-US" altLang="zh-CN" sz="3600" b="1" strike="noStrike" spc="200" noProof="1">
                <a:solidFill>
                  <a:schemeClr val="bg1"/>
                </a:solidFill>
                <a:latin typeface="Arial" panose="020B0604020202020204" pitchFamily="34" charset="0"/>
                <a:ea typeface="微软雅黑" panose="020B0503020204020204" charset="-122"/>
              </a:rPr>
              <a:t>01</a:t>
            </a:r>
            <a:endParaRPr lang="en-US" altLang="zh-CN" sz="3600" b="1" strike="noStrike" spc="200" noProof="1">
              <a:solidFill>
                <a:schemeClr val="bg1"/>
              </a:solidFill>
              <a:latin typeface="Arial" panose="020B0604020202020204" pitchFamily="34" charset="0"/>
              <a:ea typeface="微软雅黑" panose="020B0503020204020204" charset="-122"/>
            </a:endParaRPr>
          </a:p>
        </p:txBody>
      </p:sp>
      <p:sp>
        <p:nvSpPr>
          <p:cNvPr id="80898" name="标题 1"/>
          <p:cNvSpPr>
            <a:spLocks noGrp="1"/>
          </p:cNvSpPr>
          <p:nvPr>
            <p:ph type="ctrTitle" idx="13" hasCustomPrompt="1"/>
            <p:custDataLst>
              <p:tags r:id="rId2"/>
            </p:custDataLst>
          </p:nvPr>
        </p:nvSpPr>
        <p:spPr>
          <a:xfrm>
            <a:off x="1208088" y="3381375"/>
            <a:ext cx="5719763" cy="728663"/>
          </a:xfrm>
        </p:spPr>
        <p:txBody>
          <a:bodyPr wrap="square" lIns="0" tIns="0" rIns="0" bIns="0" anchor="ctr" anchorCtr="0">
            <a:normAutofit/>
          </a:bodyPr>
          <a:p>
            <a:pPr marL="0" marR="0" indent="0" algn="l" defTabSz="914400" rtl="0" eaLnBrk="1" fontAlgn="auto" latinLnBrk="0" hangingPunct="1">
              <a:lnSpc>
                <a:spcPct val="100000"/>
              </a:lnSpc>
              <a:spcBef>
                <a:spcPct val="0"/>
              </a:spcBef>
              <a:spcAft>
                <a:spcPct val="0"/>
              </a:spcAft>
              <a:buClrTx/>
              <a:buSzPts val="5400"/>
              <a:buFontTx/>
              <a:buNone/>
            </a:pPr>
            <a:r>
              <a:rPr kumimoji="0" lang="zh-CN" altLang="en-US" sz="4400" b="1" i="0" u="none" strike="noStrike" kern="1200" cap="none" spc="200" normalizeH="0" baseline="0" noProof="1">
                <a:solidFill>
                  <a:srgbClr val="262626"/>
                </a:solidFill>
                <a:uFillTx/>
                <a:latin typeface="仿宋" panose="02010609060101010101" charset="-122"/>
                <a:ea typeface="仿宋" panose="02010609060101010101" charset="-122"/>
                <a:cs typeface="+mj-cs"/>
              </a:rPr>
              <a:t>第一类医疗器械产品备案</a:t>
            </a:r>
            <a:endParaRPr kumimoji="0" lang="zh-CN" altLang="en-US" sz="4400" b="1" i="0" u="none" strike="noStrike" kern="1200" cap="none" spc="200" normalizeH="0" baseline="0" noProof="1">
              <a:solidFill>
                <a:srgbClr val="262626"/>
              </a:solidFill>
              <a:uFillTx/>
              <a:latin typeface="仿宋" panose="02010609060101010101" charset="-122"/>
              <a:ea typeface="仿宋" panose="02010609060101010101" charset="-122"/>
              <a:cs typeface="+mj-cs"/>
            </a:endParaRPr>
          </a:p>
        </p:txBody>
      </p:sp>
    </p:spTree>
    <p:custDataLst>
      <p:tags r:id="rId3"/>
    </p:custDataLst>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bg>
      <p:bgPr>
        <a:pattFill prst="pct5">
          <a:fgClr>
            <a:schemeClr val="tx2"/>
          </a:fgClr>
          <a:bgClr>
            <a:schemeClr val="bg1"/>
          </a:bgClr>
        </a:pattFill>
        <a:effectLst/>
      </p:bgPr>
    </p:bg>
    <p:spTree>
      <p:nvGrpSpPr>
        <p:cNvPr id="1" name=""/>
        <p:cNvGrpSpPr/>
        <p:nvPr/>
      </p:nvGrpSpPr>
      <p:grpSpPr/>
      <p:sp>
        <p:nvSpPr>
          <p:cNvPr id="2" name="文本框 1"/>
          <p:cNvSpPr txBox="1"/>
          <p:nvPr/>
        </p:nvSpPr>
        <p:spPr>
          <a:xfrm>
            <a:off x="828040" y="548640"/>
            <a:ext cx="5223510" cy="398780"/>
          </a:xfrm>
          <a:prstGeom prst="rect">
            <a:avLst/>
          </a:prstGeom>
          <a:noFill/>
          <a:ln w="38100" cmpd="thickThin">
            <a:solidFill>
              <a:schemeClr val="accent1"/>
            </a:solidFill>
          </a:ln>
        </p:spPr>
        <p:txBody>
          <a:bodyPr wrap="none" rtlCol="0">
            <a:spAutoFit/>
          </a:bodyPr>
          <a:p>
            <a:pPr algn="l"/>
            <a:r>
              <a:rPr lang="zh-CN" altLang="en-US" sz="2000" b="1" spc="200">
                <a:solidFill>
                  <a:schemeClr val="tx2">
                    <a:lumMod val="10000"/>
                  </a:schemeClr>
                </a:solidFill>
                <a:uFillTx/>
                <a:latin typeface="华文中宋" panose="02010600040101010101" charset="-122"/>
                <a:ea typeface="华文中宋" panose="02010600040101010101" charset="-122"/>
                <a:cs typeface="+mj-cs"/>
                <a:sym typeface="+mn-ea"/>
              </a:rPr>
              <a:t>第一类医疗器械产品备案申请资料目录：</a:t>
            </a:r>
            <a:endParaRPr lang="zh-CN" altLang="en-US" sz="2000" b="1" spc="200">
              <a:solidFill>
                <a:schemeClr val="tx2">
                  <a:lumMod val="10000"/>
                </a:schemeClr>
              </a:solidFill>
              <a:uFillTx/>
              <a:latin typeface="华文中宋" panose="02010600040101010101" charset="-122"/>
              <a:ea typeface="华文中宋" panose="02010600040101010101" charset="-122"/>
              <a:cs typeface="+mj-cs"/>
              <a:sym typeface="+mn-ea"/>
            </a:endParaRPr>
          </a:p>
        </p:txBody>
      </p:sp>
      <p:sp>
        <p:nvSpPr>
          <p:cNvPr id="4" name="文本框 3"/>
          <p:cNvSpPr txBox="1"/>
          <p:nvPr/>
        </p:nvSpPr>
        <p:spPr>
          <a:xfrm>
            <a:off x="828040" y="1255395"/>
            <a:ext cx="7179945" cy="4015105"/>
          </a:xfrm>
          <a:prstGeom prst="rect">
            <a:avLst/>
          </a:prstGeom>
          <a:noFill/>
          <a:ln w="28575" cmpd="sng">
            <a:noFill/>
            <a:prstDash val="solid"/>
          </a:ln>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1、《第一类医疗器械备案表》</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2、安全风险分析报告</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marR="0" algn="l" defTabSz="914400" rtl="0" fontAlgn="auto">
              <a:lnSpc>
                <a:spcPts val="2160"/>
              </a:lnSpc>
              <a:spcBef>
                <a:spcPts val="0"/>
              </a:spcBef>
              <a:spcAft>
                <a:spcPts val="1000"/>
              </a:spcAft>
              <a:buClrTx/>
              <a:buSzTx/>
              <a:buFont typeface="Arial" panose="020B0604020202020204" pitchFamily="34" charset="0"/>
              <a:buNone/>
            </a:pPr>
            <a:r>
              <a:rPr lang="zh-CN" altLang="en-US" sz="1800" b="1">
                <a:latin typeface="华文仿宋" panose="02010600040101010101" charset="-122"/>
                <a:ea typeface="华文仿宋" panose="02010600040101010101" charset="-122"/>
                <a:cs typeface="华文仿宋" panose="02010600040101010101" charset="-122"/>
                <a:sym typeface="+mn-ea"/>
              </a:rPr>
              <a:t>3、产品技术要求</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marR="0" algn="l" defTabSz="914400" rtl="0" fontAlgn="auto">
              <a:lnSpc>
                <a:spcPts val="2160"/>
              </a:lnSpc>
              <a:spcBef>
                <a:spcPts val="0"/>
              </a:spcBef>
              <a:spcAft>
                <a:spcPts val="1000"/>
              </a:spcAft>
              <a:buClrTx/>
              <a:buSzTx/>
              <a:buFont typeface="Arial" panose="020B0604020202020204" pitchFamily="34" charset="0"/>
            </a:pPr>
            <a:r>
              <a:rPr lang="en-US" altLang="zh-CN" sz="1800" b="1">
                <a:latin typeface="华文仿宋" panose="02010600040101010101" charset="-122"/>
                <a:ea typeface="华文仿宋" panose="02010600040101010101" charset="-122"/>
                <a:cs typeface="华文仿宋" panose="02010600040101010101" charset="-122"/>
                <a:sym typeface="+mn-ea"/>
              </a:rPr>
              <a:t>4</a:t>
            </a:r>
            <a:r>
              <a:rPr lang="zh-CN" altLang="en-US" sz="1800" b="1">
                <a:latin typeface="华文仿宋" panose="02010600040101010101" charset="-122"/>
                <a:ea typeface="华文仿宋" panose="02010600040101010101" charset="-122"/>
                <a:cs typeface="华文仿宋" panose="02010600040101010101" charset="-122"/>
                <a:sym typeface="+mn-ea"/>
              </a:rPr>
              <a:t>、</a:t>
            </a:r>
            <a:r>
              <a:rPr sz="1800" b="1">
                <a:latin typeface="华文仿宋" panose="02010600040101010101" charset="-122"/>
                <a:ea typeface="华文仿宋" panose="02010600040101010101" charset="-122"/>
                <a:cs typeface="华文仿宋" panose="02010600040101010101" charset="-122"/>
                <a:sym typeface="+mn-ea"/>
              </a:rPr>
              <a:t>产品检验报告</a:t>
            </a:r>
            <a:endParaRPr sz="1800" b="1">
              <a:latin typeface="华文仿宋" panose="02010600040101010101" charset="-122"/>
              <a:ea typeface="华文仿宋" panose="02010600040101010101" charset="-122"/>
              <a:cs typeface="华文仿宋" panose="02010600040101010101" charset="-122"/>
              <a:sym typeface="+mn-ea"/>
            </a:endParaRPr>
          </a:p>
          <a:p>
            <a:pPr marR="0" algn="l" defTabSz="914400" rtl="0" fontAlgn="auto">
              <a:lnSpc>
                <a:spcPts val="2160"/>
              </a:lnSpc>
              <a:spcBef>
                <a:spcPts val="0"/>
              </a:spcBef>
              <a:spcAft>
                <a:spcPts val="1000"/>
              </a:spcAft>
              <a:buClrTx/>
              <a:buSzTx/>
              <a:buFont typeface="Arial" panose="020B0604020202020204" pitchFamily="34" charset="0"/>
            </a:pPr>
            <a:r>
              <a:rPr lang="zh-CN" altLang="en-US" sz="1800" b="1">
                <a:latin typeface="华文仿宋" panose="02010600040101010101" charset="-122"/>
                <a:ea typeface="华文仿宋" panose="02010600040101010101" charset="-122"/>
                <a:cs typeface="华文仿宋" panose="02010600040101010101" charset="-122"/>
              </a:rPr>
              <a:t>5、产品说明书及最小销售单元标签设计样稿原件</a:t>
            </a:r>
            <a:endParaRPr lang="zh-CN" altLang="en-US" sz="1800" b="1">
              <a:latin typeface="华文仿宋" panose="02010600040101010101" charset="-122"/>
              <a:ea typeface="华文仿宋" panose="02010600040101010101" charset="-122"/>
              <a:cs typeface="华文仿宋" panose="02010600040101010101" charset="-122"/>
            </a:endParaRPr>
          </a:p>
          <a:p>
            <a:pPr marR="0" algn="l" defTabSz="914400" rtl="0" fontAlgn="auto">
              <a:lnSpc>
                <a:spcPts val="2160"/>
              </a:lnSpc>
              <a:spcBef>
                <a:spcPts val="0"/>
              </a:spcBef>
              <a:spcAft>
                <a:spcPts val="1000"/>
              </a:spcAft>
              <a:buClrTx/>
              <a:buSzTx/>
              <a:buFont typeface="Arial" panose="020B0604020202020204" pitchFamily="34" charset="0"/>
            </a:pPr>
            <a:r>
              <a:rPr lang="zh-CN" altLang="en-US" sz="1800" b="1">
                <a:latin typeface="华文仿宋" panose="02010600040101010101" charset="-122"/>
                <a:ea typeface="华文仿宋" panose="02010600040101010101" charset="-122"/>
                <a:cs typeface="华文仿宋" panose="02010600040101010101" charset="-122"/>
              </a:rPr>
              <a:t>6、生产制造信息</a:t>
            </a:r>
            <a:endParaRPr lang="zh-CN" altLang="en-US" sz="1800" b="1">
              <a:latin typeface="华文仿宋" panose="02010600040101010101" charset="-122"/>
              <a:ea typeface="华文仿宋" panose="02010600040101010101" charset="-122"/>
              <a:cs typeface="华文仿宋" panose="02010600040101010101" charset="-122"/>
            </a:endParaRPr>
          </a:p>
          <a:p>
            <a:pPr marR="0" algn="l" defTabSz="914400" rtl="0" fontAlgn="auto">
              <a:lnSpc>
                <a:spcPts val="2160"/>
              </a:lnSpc>
              <a:spcBef>
                <a:spcPts val="0"/>
              </a:spcBef>
              <a:spcAft>
                <a:spcPts val="1000"/>
              </a:spcAft>
              <a:buClrTx/>
              <a:buSzTx/>
              <a:buFont typeface="Arial" panose="020B0604020202020204" pitchFamily="34" charset="0"/>
            </a:pPr>
            <a:r>
              <a:rPr lang="zh-CN" altLang="en-US" sz="1800" b="1">
                <a:latin typeface="华文仿宋" panose="02010600040101010101" charset="-122"/>
                <a:ea typeface="华文仿宋" panose="02010600040101010101" charset="-122"/>
                <a:cs typeface="华文仿宋" panose="02010600040101010101" charset="-122"/>
              </a:rPr>
              <a:t>7、分类界定书或分类界定的通知复印件（产品不在第一类医疗器械</a:t>
            </a:r>
            <a:endParaRPr lang="zh-CN" altLang="en-US" sz="1800" b="1">
              <a:latin typeface="华文仿宋" panose="02010600040101010101" charset="-122"/>
              <a:ea typeface="华文仿宋" panose="02010600040101010101" charset="-122"/>
              <a:cs typeface="华文仿宋" panose="02010600040101010101" charset="-122"/>
            </a:endParaRPr>
          </a:p>
          <a:p>
            <a:pPr marR="0" algn="l" defTabSz="914400" rtl="0" fontAlgn="auto">
              <a:lnSpc>
                <a:spcPts val="2160"/>
              </a:lnSpc>
              <a:spcBef>
                <a:spcPts val="0"/>
              </a:spcBef>
              <a:spcAft>
                <a:spcPts val="1000"/>
              </a:spcAft>
              <a:buClrTx/>
              <a:buSzTx/>
              <a:buFont typeface="Arial" panose="020B0604020202020204" pitchFamily="34" charset="0"/>
            </a:pPr>
            <a:r>
              <a:rPr lang="en-US" altLang="zh-CN" sz="1800" b="1">
                <a:latin typeface="华文仿宋" panose="02010600040101010101" charset="-122"/>
                <a:ea typeface="华文仿宋" panose="02010600040101010101" charset="-122"/>
                <a:cs typeface="华文仿宋" panose="02010600040101010101" charset="-122"/>
              </a:rPr>
              <a:t>     </a:t>
            </a:r>
            <a:r>
              <a:rPr lang="zh-CN" altLang="en-US" sz="1800" b="1">
                <a:latin typeface="华文仿宋" panose="02010600040101010101" charset="-122"/>
                <a:ea typeface="华文仿宋" panose="02010600040101010101" charset="-122"/>
                <a:cs typeface="华文仿宋" panose="02010600040101010101" charset="-122"/>
              </a:rPr>
              <a:t>产品目录和相应体外诊断试剂分类子目录中的需提供）</a:t>
            </a:r>
            <a:endParaRPr lang="zh-CN" altLang="en-US" sz="1800" b="1">
              <a:latin typeface="华文仿宋" panose="02010600040101010101" charset="-122"/>
              <a:ea typeface="华文仿宋" panose="02010600040101010101" charset="-122"/>
              <a:cs typeface="华文仿宋" panose="02010600040101010101" charset="-122"/>
            </a:endParaRPr>
          </a:p>
          <a:p>
            <a:pPr marR="0" algn="l" defTabSz="914400" rtl="0" fontAlgn="auto">
              <a:lnSpc>
                <a:spcPts val="2160"/>
              </a:lnSpc>
              <a:spcBef>
                <a:spcPts val="0"/>
              </a:spcBef>
              <a:spcAft>
                <a:spcPts val="1000"/>
              </a:spcAft>
              <a:buClrTx/>
              <a:buSzTx/>
              <a:buFont typeface="Arial" panose="020B0604020202020204" pitchFamily="34" charset="0"/>
            </a:pPr>
            <a:r>
              <a:rPr lang="zh-CN" altLang="en-US" sz="1800" b="1">
                <a:latin typeface="华文仿宋" panose="02010600040101010101" charset="-122"/>
                <a:ea typeface="华文仿宋" panose="02010600040101010101" charset="-122"/>
                <a:cs typeface="华文仿宋" panose="02010600040101010101" charset="-122"/>
              </a:rPr>
              <a:t>8、经办人授权证明（非法人办理需提供）原件</a:t>
            </a:r>
            <a:endParaRPr lang="zh-CN" altLang="en-US" sz="1800" b="1">
              <a:latin typeface="华文仿宋" panose="02010600040101010101" charset="-122"/>
              <a:ea typeface="华文仿宋" panose="02010600040101010101" charset="-122"/>
              <a:cs typeface="华文仿宋" panose="02010600040101010101" charset="-122"/>
            </a:endParaRPr>
          </a:p>
          <a:p>
            <a:pPr marR="0" algn="l" defTabSz="914400" rtl="0" fontAlgn="auto">
              <a:lnSpc>
                <a:spcPts val="2160"/>
              </a:lnSpc>
              <a:spcBef>
                <a:spcPts val="0"/>
              </a:spcBef>
              <a:spcAft>
                <a:spcPts val="1000"/>
              </a:spcAft>
              <a:buClrTx/>
              <a:buSzTx/>
              <a:buFont typeface="Arial" panose="020B0604020202020204" pitchFamily="34" charset="0"/>
            </a:pPr>
            <a:r>
              <a:rPr lang="zh-CN" altLang="en-US" sz="1800" b="1">
                <a:latin typeface="华文仿宋" panose="02010600040101010101" charset="-122"/>
                <a:ea typeface="华文仿宋" panose="02010600040101010101" charset="-122"/>
                <a:cs typeface="华文仿宋" panose="02010600040101010101" charset="-122"/>
              </a:rPr>
              <a:t>9、审批替代型信用承诺书原件</a:t>
            </a:r>
            <a:endParaRPr lang="zh-CN" altLang="en-US" sz="1800" b="1">
              <a:latin typeface="华文仿宋" panose="02010600040101010101" charset="-122"/>
              <a:ea typeface="华文仿宋" panose="02010600040101010101" charset="-122"/>
              <a:cs typeface="华文仿宋" panose="02010600040101010101" charset="-122"/>
            </a:endParaRPr>
          </a:p>
        </p:txBody>
      </p:sp>
    </p:spTree>
    <p:custDataLst>
      <p:tags r:id="rId1"/>
    </p:custDataLst>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custDataLst>
              <p:tags r:id="rId1"/>
            </p:custDataLst>
          </p:nvPr>
        </p:nvSpPr>
        <p:spPr>
          <a:xfrm>
            <a:off x="0" y="381000"/>
            <a:ext cx="3787775" cy="685800"/>
          </a:xfrm>
          <a:prstGeom prst="rect">
            <a:avLst/>
          </a:prstGeom>
          <a:solidFill>
            <a:schemeClr val="accent3">
              <a:lumMod val="75000"/>
            </a:schemeClr>
          </a:solidFill>
          <a:ln w="12700">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104450" name="图片 6" descr="../../1V994W2/PycharmProjects/PPT_Background_Generation/pic_temp/0_pic_quater_left_up.png"/>
          <p:cNvPicPr/>
          <p:nvPr>
            <p:custDataLst>
              <p:tags r:id="rId2"/>
            </p:custDataLst>
          </p:nvPr>
        </p:nvPicPr>
        <p:blipFill>
          <a:blip r:embed="rId3" r:link="rId4"/>
          <a:stretch>
            <a:fillRect/>
          </a:stretch>
        </p:blipFill>
        <p:spPr>
          <a:xfrm>
            <a:off x="8604250" y="5489575"/>
            <a:ext cx="539750" cy="511175"/>
          </a:xfrm>
          <a:prstGeom prst="rect">
            <a:avLst/>
          </a:prstGeom>
          <a:noFill/>
          <a:ln w="9525">
            <a:noFill/>
          </a:ln>
        </p:spPr>
      </p:pic>
      <p:pic>
        <p:nvPicPr>
          <p:cNvPr id="104451" name="图片 7" descr="../../1V994W2/PycharmProjects/PPT_Background_Generation/pic_temp/1_pic_quater_right_up.png"/>
          <p:cNvPicPr/>
          <p:nvPr>
            <p:custDataLst>
              <p:tags r:id="rId5"/>
            </p:custDataLst>
          </p:nvPr>
        </p:nvPicPr>
        <p:blipFill>
          <a:blip r:embed="rId6" r:link="rId4"/>
          <a:stretch>
            <a:fillRect/>
          </a:stretch>
        </p:blipFill>
        <p:spPr>
          <a:xfrm>
            <a:off x="0" y="5541963"/>
            <a:ext cx="539750" cy="458787"/>
          </a:xfrm>
          <a:prstGeom prst="rect">
            <a:avLst/>
          </a:prstGeom>
          <a:noFill/>
          <a:ln w="9525">
            <a:noFill/>
          </a:ln>
        </p:spPr>
      </p:pic>
      <p:sp>
        <p:nvSpPr>
          <p:cNvPr id="3" name="矩形 2"/>
          <p:cNvSpPr/>
          <p:nvPr>
            <p:custDataLst>
              <p:tags r:id="rId7"/>
            </p:custDataLst>
          </p:nvPr>
        </p:nvSpPr>
        <p:spPr>
          <a:xfrm>
            <a:off x="4724400" y="1152525"/>
            <a:ext cx="4292600" cy="5437188"/>
          </a:xfrm>
          <a:prstGeom prst="rect">
            <a:avLst/>
          </a:prstGeom>
          <a:solidFill>
            <a:schemeClr val="bg2"/>
          </a:solidFill>
          <a:ln>
            <a:solidFill>
              <a:schemeClr val="accent4"/>
            </a:solid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2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endParaRPr>
          </a:p>
        </p:txBody>
      </p:sp>
      <p:sp>
        <p:nvSpPr>
          <p:cNvPr id="4" name="文本框 3"/>
          <p:cNvSpPr txBox="1"/>
          <p:nvPr>
            <p:custDataLst>
              <p:tags r:id="rId8"/>
            </p:custDataLst>
          </p:nvPr>
        </p:nvSpPr>
        <p:spPr>
          <a:xfrm>
            <a:off x="4859655" y="1564958"/>
            <a:ext cx="4008438" cy="3705225"/>
          </a:xfrm>
          <a:prstGeom prst="rect">
            <a:avLst/>
          </a:prstGeom>
          <a:noFill/>
        </p:spPr>
        <p:txBody>
          <a:bodyPr wrap="square" rtlCol="0" anchor="ctr" anchorCtr="0">
            <a:noAutofit/>
          </a:bodyPr>
          <a:lstStyle/>
          <a:p>
            <a:pPr>
              <a:lnSpc>
                <a:spcPct val="140000"/>
              </a:lnSpc>
              <a:spcAft>
                <a:spcPts val="800"/>
              </a:spcAft>
              <a:buClr>
                <a:schemeClr val="tx1">
                  <a:lumMod val="65000"/>
                  <a:lumOff val="35000"/>
                </a:schemeClr>
              </a:buClr>
              <a:buFont typeface="Wingdings" panose="05000000000000000000" pitchFamily="2" charset="2"/>
              <a:defRPr/>
            </a:pPr>
            <a:r>
              <a:rPr lang="zh-CN" altLang="en-US" sz="1400" b="1" noProof="1">
                <a:solidFill>
                  <a:schemeClr val="accent3">
                    <a:lumMod val="75000"/>
                  </a:schemeClr>
                </a:solidFill>
                <a:latin typeface="+mj-ea"/>
                <a:ea typeface="+mj-ea"/>
                <a:cs typeface="+mj-ea"/>
                <a:sym typeface="Arial" panose="020B0604020202020204" pitchFamily="34" charset="0"/>
              </a:rPr>
              <a:t>二、纸质资料基本要求</a:t>
            </a:r>
            <a:endParaRPr lang="zh-CN" altLang="en-US" sz="1400" b="1" noProof="1">
              <a:solidFill>
                <a:schemeClr val="accent3">
                  <a:lumMod val="75000"/>
                </a:schemeClr>
              </a:solidFill>
              <a:latin typeface="+mj-ea"/>
              <a:ea typeface="+mj-ea"/>
              <a:cs typeface="+mj-ea"/>
              <a:sym typeface="Arial" panose="020B0604020202020204" pitchFamily="34" charset="0"/>
            </a:endParaRPr>
          </a:p>
          <a:p>
            <a:pPr>
              <a:lnSpc>
                <a:spcPct val="120000"/>
              </a:lnSpc>
            </a:pPr>
            <a:r>
              <a:rPr lang="en-US" altLang="zh-CN" sz="1400" noProof="1">
                <a:solidFill>
                  <a:schemeClr val="accent3">
                    <a:lumMod val="75000"/>
                  </a:schemeClr>
                </a:solidFill>
                <a:latin typeface="+mj-ea"/>
                <a:ea typeface="+mj-ea"/>
                <a:cs typeface="+mj-ea"/>
                <a:sym typeface="+mn-lt"/>
              </a:rPr>
              <a:t>1</a:t>
            </a:r>
            <a:r>
              <a:rPr lang="zh-CN" altLang="en-US" sz="1400" noProof="1">
                <a:solidFill>
                  <a:schemeClr val="accent3">
                    <a:lumMod val="75000"/>
                  </a:schemeClr>
                </a:solidFill>
                <a:latin typeface="+mj-ea"/>
                <a:ea typeface="+mj-ea"/>
                <a:cs typeface="+mj-ea"/>
                <a:sym typeface="+mn-lt"/>
              </a:rPr>
              <a:t>.申请事项无误，申请资料齐全。格式正确，无明显书写错误，不可有涂改。</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2</a:t>
            </a:r>
            <a:r>
              <a:rPr lang="zh-CN" altLang="en-US" sz="1400" noProof="1">
                <a:solidFill>
                  <a:schemeClr val="accent3">
                    <a:lumMod val="75000"/>
                  </a:schemeClr>
                </a:solidFill>
                <a:latin typeface="+mj-ea"/>
                <a:ea typeface="+mj-ea"/>
                <a:cs typeface="+mj-ea"/>
                <a:sym typeface="+mn-lt"/>
              </a:rPr>
              <a:t>.纸质资料用抽杆夹或蝴蝶夹装订。</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3</a:t>
            </a:r>
            <a:r>
              <a:rPr lang="zh-CN" altLang="en-US" sz="1400" noProof="1">
                <a:solidFill>
                  <a:schemeClr val="accent3">
                    <a:lumMod val="75000"/>
                  </a:schemeClr>
                </a:solidFill>
                <a:latin typeface="+mj-ea"/>
                <a:ea typeface="+mj-ea"/>
                <a:cs typeface="+mj-ea"/>
                <a:sym typeface="+mn-lt"/>
              </a:rPr>
              <a:t>.每页资料必须加盖公章，标注由相关人员签字的，须手写签字或加盖私章。</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4</a:t>
            </a:r>
            <a:r>
              <a:rPr lang="zh-CN" altLang="en-US" sz="1400" noProof="1">
                <a:solidFill>
                  <a:schemeClr val="accent3">
                    <a:lumMod val="75000"/>
                  </a:schemeClr>
                </a:solidFill>
                <a:latin typeface="+mj-ea"/>
                <a:ea typeface="+mj-ea"/>
                <a:cs typeface="+mj-ea"/>
                <a:sym typeface="+mn-lt"/>
              </a:rPr>
              <a:t>.申请日为到窗口交资料的当天。</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5</a:t>
            </a:r>
            <a:r>
              <a:rPr lang="zh-CN" altLang="en-US" sz="1400" noProof="1">
                <a:solidFill>
                  <a:schemeClr val="accent3">
                    <a:lumMod val="75000"/>
                  </a:schemeClr>
                </a:solidFill>
                <a:latin typeface="+mj-ea"/>
                <a:ea typeface="+mj-ea"/>
                <a:cs typeface="+mj-ea"/>
                <a:sym typeface="+mn-lt"/>
              </a:rPr>
              <a:t>.证件需为原件复印件或扫描打印件。证件上的所有字必须清晰，照片必须五官清楚。所有复印件必须注明“与原件核对无误”。</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6</a:t>
            </a:r>
            <a:r>
              <a:rPr lang="zh-CN" altLang="en-US" sz="1400" noProof="1">
                <a:solidFill>
                  <a:schemeClr val="accent3">
                    <a:lumMod val="75000"/>
                  </a:schemeClr>
                </a:solidFill>
                <a:latin typeface="+mj-ea"/>
                <a:ea typeface="+mj-ea"/>
                <a:cs typeface="+mj-ea"/>
                <a:sym typeface="+mn-lt"/>
              </a:rPr>
              <a:t>.纸质资料不可手写填报，仅相关人员签字及日期可以手写。</a:t>
            </a:r>
            <a:endParaRPr lang="zh-CN" altLang="en-US" sz="1400" noProof="1">
              <a:solidFill>
                <a:schemeClr val="accent3">
                  <a:lumMod val="75000"/>
                </a:schemeClr>
              </a:solidFill>
              <a:latin typeface="+mj-ea"/>
              <a:ea typeface="+mj-ea"/>
              <a:cs typeface="+mj-ea"/>
              <a:sym typeface="+mn-lt"/>
            </a:endParaRPr>
          </a:p>
          <a:p>
            <a:pPr algn="just">
              <a:lnSpc>
                <a:spcPct val="130000"/>
              </a:lnSpc>
              <a:spcAft>
                <a:spcPts val="800"/>
              </a:spcAft>
              <a:buClr>
                <a:schemeClr val="tx1">
                  <a:lumMod val="65000"/>
                  <a:lumOff val="35000"/>
                </a:schemeClr>
              </a:buClr>
              <a:buFont typeface="Wingdings" panose="05000000000000000000" pitchFamily="2" charset="2"/>
              <a:defRPr/>
            </a:pPr>
            <a:endParaRPr lang="zh-CN" altLang="en-US" sz="1400" noProof="1">
              <a:solidFill>
                <a:schemeClr val="accent3">
                  <a:lumMod val="75000"/>
                </a:schemeClr>
              </a:solidFill>
              <a:latin typeface="+mj-ea"/>
              <a:ea typeface="+mj-ea"/>
              <a:cs typeface="+mj-ea"/>
              <a:sym typeface="+mn-lt"/>
            </a:endParaRPr>
          </a:p>
        </p:txBody>
      </p:sp>
      <p:sp>
        <p:nvSpPr>
          <p:cNvPr id="5" name="Title 6"/>
          <p:cNvSpPr txBox="1"/>
          <p:nvPr>
            <p:custDataLst>
              <p:tags r:id="rId9"/>
            </p:custDataLst>
          </p:nvPr>
        </p:nvSpPr>
        <p:spPr>
          <a:xfrm>
            <a:off x="0" y="495300"/>
            <a:ext cx="1423988" cy="457200"/>
          </a:xfrm>
          <a:prstGeom prst="rect">
            <a:avLst/>
          </a:prstGeom>
          <a:noFill/>
          <a:ln w="3175">
            <a:noFill/>
            <a:prstDash val="dash"/>
          </a:ln>
        </p:spPr>
        <p:txBody>
          <a:bodyPr wrap="square" lIns="54000" tIns="27000" rIns="54000" bIns="27000" anchor="b"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fontAlgn="base">
              <a:lnSpc>
                <a:spcPct val="100000"/>
              </a:lnSpc>
              <a:defRPr/>
            </a:pPr>
            <a:r>
              <a:rPr lang="zh-CN" altLang="en-US" sz="2400" b="1" strike="noStrike" spc="150" noProof="1">
                <a:ln w="3175">
                  <a:noFill/>
                  <a:prstDash val="dash"/>
                </a:ln>
                <a:solidFill>
                  <a:schemeClr val="bg1"/>
                </a:solidFill>
                <a:latin typeface="Arial" panose="020B0604020202020204" pitchFamily="34" charset="0"/>
                <a:ea typeface="微软雅黑" panose="020B0503020204020204" charset="-122"/>
                <a:cs typeface="微软雅黑" panose="020B0503020204020204" charset="-122"/>
              </a:rPr>
              <a:t>申报要点</a:t>
            </a:r>
            <a:endParaRPr lang="zh-CN" altLang="en-US" sz="2400" b="1" strike="noStrike" spc="150" noProof="1">
              <a:ln w="3175">
                <a:noFill/>
                <a:prstDash val="dash"/>
              </a:ln>
              <a:solidFill>
                <a:schemeClr val="bg1"/>
              </a:solidFill>
              <a:latin typeface="Arial" panose="020B0604020202020204" pitchFamily="34" charset="0"/>
              <a:ea typeface="微软雅黑" panose="020B0503020204020204" charset="-122"/>
              <a:cs typeface="微软雅黑" panose="020B0503020204020204" charset="-122"/>
            </a:endParaRPr>
          </a:p>
        </p:txBody>
      </p:sp>
      <p:sp>
        <p:nvSpPr>
          <p:cNvPr id="9" name="折角形 33"/>
          <p:cNvSpPr/>
          <p:nvPr>
            <p:custDataLst>
              <p:tags r:id="rId10"/>
            </p:custDataLst>
          </p:nvPr>
        </p:nvSpPr>
        <p:spPr>
          <a:xfrm>
            <a:off x="539750" y="1066800"/>
            <a:ext cx="3922713" cy="5403850"/>
          </a:xfrm>
          <a:prstGeom prst="foldedCorner">
            <a:avLst>
              <a:gd name="adj" fmla="val 11898"/>
            </a:avLst>
          </a:prstGeom>
          <a:solidFill>
            <a:schemeClr val="bg2"/>
          </a:solidFill>
          <a:ln>
            <a:noFill/>
          </a:ln>
          <a:effectLst>
            <a:outerShdw blurRad="127000" dist="38100" dir="5400000" algn="t" rotWithShape="0">
              <a:schemeClr val="tx1">
                <a:lumMod val="95000"/>
                <a:lumOff val="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fontAlgn="base">
              <a:lnSpc>
                <a:spcPct val="150000"/>
              </a:lnSpc>
              <a:spcAft>
                <a:spcPts val="800"/>
              </a:spcAft>
              <a:buClr>
                <a:schemeClr val="tx1">
                  <a:lumMod val="65000"/>
                  <a:lumOff val="35000"/>
                </a:schemeClr>
              </a:buClr>
              <a:buFont typeface="Wingdings" panose="05000000000000000000" pitchFamily="2" charset="2"/>
            </a:pPr>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10" name="任意多边形 8"/>
          <p:cNvSpPr/>
          <p:nvPr>
            <p:custDataLst>
              <p:tags r:id="rId11"/>
            </p:custDataLst>
          </p:nvPr>
        </p:nvSpPr>
        <p:spPr>
          <a:xfrm>
            <a:off x="728663" y="1066800"/>
            <a:ext cx="347663" cy="498475"/>
          </a:xfrm>
          <a:custGeom>
            <a:avLst/>
            <a:gdLst>
              <a:gd name="connsiteX0" fmla="*/ 0 w 1500"/>
              <a:gd name="connsiteY0" fmla="*/ 0 h 1449"/>
              <a:gd name="connsiteX1" fmla="*/ 1500 w 1500"/>
              <a:gd name="connsiteY1" fmla="*/ 0 h 1449"/>
              <a:gd name="connsiteX2" fmla="*/ 1500 w 1500"/>
              <a:gd name="connsiteY2" fmla="*/ 1449 h 1449"/>
              <a:gd name="connsiteX3" fmla="*/ 768 w 1500"/>
              <a:gd name="connsiteY3" fmla="*/ 1098 h 1449"/>
              <a:gd name="connsiteX4" fmla="*/ 0 w 1500"/>
              <a:gd name="connsiteY4" fmla="*/ 1449 h 1449"/>
              <a:gd name="connsiteX5" fmla="*/ 0 w 1500"/>
              <a:gd name="connsiteY5" fmla="*/ 0 h 1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 h="1449">
                <a:moveTo>
                  <a:pt x="0" y="0"/>
                </a:moveTo>
                <a:lnTo>
                  <a:pt x="1500" y="0"/>
                </a:lnTo>
                <a:lnTo>
                  <a:pt x="1500" y="1449"/>
                </a:lnTo>
                <a:lnTo>
                  <a:pt x="768" y="1098"/>
                </a:lnTo>
                <a:lnTo>
                  <a:pt x="0" y="144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44048" name="文本框 16"/>
          <p:cNvSpPr txBox="1"/>
          <p:nvPr>
            <p:custDataLst>
              <p:tags r:id="rId12"/>
            </p:custDataLst>
          </p:nvPr>
        </p:nvSpPr>
        <p:spPr>
          <a:xfrm>
            <a:off x="657225" y="1479550"/>
            <a:ext cx="3687763" cy="4783138"/>
          </a:xfrm>
          <a:prstGeom prst="rect">
            <a:avLst/>
          </a:prstGeom>
          <a:noFill/>
          <a:ln w="9525">
            <a:noFill/>
          </a:ln>
        </p:spPr>
        <p:txBody>
          <a:bodyPr wrap="square" lIns="67500" tIns="0" rIns="67500" bIns="35100" anchor="t" anchorCtr="0"/>
          <a:p>
            <a:pPr>
              <a:lnSpc>
                <a:spcPct val="120000"/>
              </a:lnSpc>
            </a:pPr>
            <a:r>
              <a:rPr lang="zh-CN" altLang="en-US" sz="1400" b="1">
                <a:solidFill>
                  <a:schemeClr val="accent3">
                    <a:lumMod val="75000"/>
                  </a:schemeClr>
                </a:solidFill>
                <a:latin typeface="+mj-ea"/>
                <a:ea typeface="+mj-ea"/>
                <a:cs typeface="+mj-ea"/>
                <a:sym typeface="Arial" panose="020B0604020202020204" pitchFamily="34" charset="0"/>
              </a:rPr>
              <a:t>一、备案基本要求</a:t>
            </a:r>
            <a:endParaRPr lang="zh-CN" altLang="en-US" sz="1400" b="1">
              <a:solidFill>
                <a:schemeClr val="accent3">
                  <a:lumMod val="75000"/>
                </a:schemeClr>
              </a:solidFill>
              <a:latin typeface="+mj-ea"/>
              <a:ea typeface="+mj-ea"/>
              <a:cs typeface="+mj-ea"/>
              <a:sym typeface="Arial" panose="020B0604020202020204" pitchFamily="34" charset="0"/>
            </a:endParaRPr>
          </a:p>
          <a:p>
            <a:pPr algn="l">
              <a:lnSpc>
                <a:spcPct val="120000"/>
              </a:lnSpc>
              <a:buClrTx/>
              <a:buSzTx/>
              <a:buNone/>
            </a:pPr>
            <a:r>
              <a:rPr lang="en-US" altLang="zh-CN" sz="1400">
                <a:solidFill>
                  <a:schemeClr val="accent3">
                    <a:lumMod val="75000"/>
                  </a:schemeClr>
                </a:solidFill>
                <a:latin typeface="+mj-ea"/>
                <a:ea typeface="+mj-ea"/>
                <a:cs typeface="+mj-ea"/>
                <a:sym typeface="Arial" panose="020B0604020202020204" pitchFamily="34" charset="0"/>
              </a:rPr>
              <a:t>1. 备案表中“</a:t>
            </a:r>
            <a:r>
              <a:rPr lang="en-US" altLang="zh-CN" sz="1400">
                <a:solidFill>
                  <a:srgbClr val="FF0000"/>
                </a:solidFill>
                <a:latin typeface="+mj-ea"/>
                <a:ea typeface="+mj-ea"/>
                <a:cs typeface="+mj-ea"/>
                <a:sym typeface="Arial" panose="020B0604020202020204" pitchFamily="34" charset="0"/>
              </a:rPr>
              <a:t>产品名称</a:t>
            </a:r>
            <a:r>
              <a:rPr lang="en-US" altLang="zh-CN" sz="1400">
                <a:solidFill>
                  <a:schemeClr val="accent3">
                    <a:lumMod val="75000"/>
                  </a:schemeClr>
                </a:solidFill>
                <a:latin typeface="+mj-ea"/>
                <a:ea typeface="+mj-ea"/>
                <a:cs typeface="+mj-ea"/>
                <a:sym typeface="Arial" panose="020B0604020202020204" pitchFamily="34" charset="0"/>
              </a:rPr>
              <a:t>（体外诊断试剂为产品分类名称，以下同）”、“</a:t>
            </a:r>
            <a:r>
              <a:rPr lang="en-US" altLang="zh-CN" sz="1400">
                <a:solidFill>
                  <a:srgbClr val="FF0000"/>
                </a:solidFill>
                <a:latin typeface="+mj-ea"/>
                <a:ea typeface="+mj-ea"/>
                <a:cs typeface="+mj-ea"/>
                <a:sym typeface="Arial" panose="020B0604020202020204" pitchFamily="34" charset="0"/>
              </a:rPr>
              <a:t>产品描述</a:t>
            </a:r>
            <a:r>
              <a:rPr lang="en-US" altLang="zh-CN" sz="1400">
                <a:solidFill>
                  <a:schemeClr val="accent3">
                    <a:lumMod val="75000"/>
                  </a:schemeClr>
                </a:solidFill>
                <a:latin typeface="+mj-ea"/>
                <a:ea typeface="+mj-ea"/>
                <a:cs typeface="+mj-ea"/>
                <a:sym typeface="Arial" panose="020B0604020202020204" pitchFamily="34" charset="0"/>
              </a:rPr>
              <a:t>”和“</a:t>
            </a:r>
            <a:r>
              <a:rPr lang="en-US" altLang="zh-CN" sz="1400">
                <a:solidFill>
                  <a:srgbClr val="FF0000"/>
                </a:solidFill>
                <a:latin typeface="+mj-ea"/>
                <a:ea typeface="+mj-ea"/>
                <a:cs typeface="+mj-ea"/>
                <a:sym typeface="Arial" panose="020B0604020202020204" pitchFamily="34" charset="0"/>
              </a:rPr>
              <a:t>预期用途</a:t>
            </a:r>
            <a:r>
              <a:rPr lang="en-US" altLang="zh-CN" sz="1400">
                <a:solidFill>
                  <a:schemeClr val="accent3">
                    <a:lumMod val="75000"/>
                  </a:schemeClr>
                </a:solidFill>
                <a:latin typeface="+mj-ea"/>
                <a:ea typeface="+mj-ea"/>
                <a:cs typeface="+mj-ea"/>
                <a:sym typeface="Arial" panose="020B0604020202020204" pitchFamily="34" charset="0"/>
              </a:rPr>
              <a:t>”应与第一类医疗器械产品目录和相应体外诊断试剂分类子目录相应内容一致。</a:t>
            </a:r>
            <a:endParaRPr lang="en-US" altLang="zh-CN" sz="1400">
              <a:solidFill>
                <a:schemeClr val="accent3">
                  <a:lumMod val="75000"/>
                </a:schemeClr>
              </a:solidFill>
              <a:latin typeface="+mj-ea"/>
              <a:ea typeface="+mj-ea"/>
              <a:cs typeface="+mj-ea"/>
              <a:sym typeface="Arial" panose="020B0604020202020204" pitchFamily="34" charset="0"/>
            </a:endParaRPr>
          </a:p>
          <a:p>
            <a:pPr algn="l">
              <a:lnSpc>
                <a:spcPct val="120000"/>
              </a:lnSpc>
              <a:buClrTx/>
              <a:buSzTx/>
              <a:buNone/>
            </a:pPr>
            <a:r>
              <a:rPr lang="en-US" altLang="zh-CN" sz="1400">
                <a:solidFill>
                  <a:schemeClr val="accent3">
                    <a:lumMod val="75000"/>
                  </a:schemeClr>
                </a:solidFill>
                <a:latin typeface="+mj-ea"/>
                <a:ea typeface="+mj-ea"/>
                <a:cs typeface="+mj-ea"/>
                <a:sym typeface="Arial" panose="020B0604020202020204" pitchFamily="34" charset="0"/>
              </a:rPr>
              <a:t>2. 所提交资料项目齐全，符合备案资料形式要求。</a:t>
            </a:r>
            <a:endParaRPr lang="en-US" altLang="zh-CN" sz="1400">
              <a:solidFill>
                <a:schemeClr val="accent3">
                  <a:lumMod val="75000"/>
                </a:schemeClr>
              </a:solidFill>
              <a:latin typeface="+mj-ea"/>
              <a:ea typeface="+mj-ea"/>
              <a:cs typeface="+mj-ea"/>
              <a:sym typeface="Arial" panose="020B0604020202020204" pitchFamily="34" charset="0"/>
            </a:endParaRPr>
          </a:p>
          <a:p>
            <a:pPr algn="l">
              <a:lnSpc>
                <a:spcPct val="120000"/>
              </a:lnSpc>
              <a:buClrTx/>
              <a:buSzTx/>
              <a:buNone/>
            </a:pPr>
            <a:r>
              <a:rPr lang="en-US" altLang="zh-CN" sz="1400">
                <a:solidFill>
                  <a:schemeClr val="accent3">
                    <a:lumMod val="75000"/>
                  </a:schemeClr>
                </a:solidFill>
                <a:latin typeface="+mj-ea"/>
                <a:ea typeface="+mj-ea"/>
                <a:cs typeface="+mj-ea"/>
                <a:sym typeface="Arial" panose="020B0604020202020204" pitchFamily="34" charset="0"/>
              </a:rPr>
              <a:t>3. 证明性文件在有效期。</a:t>
            </a:r>
            <a:endParaRPr lang="en-US" altLang="zh-CN" sz="1400">
              <a:solidFill>
                <a:schemeClr val="accent3">
                  <a:lumMod val="75000"/>
                </a:schemeClr>
              </a:solidFill>
              <a:latin typeface="+mj-ea"/>
              <a:ea typeface="+mj-ea"/>
              <a:cs typeface="+mj-ea"/>
              <a:sym typeface="Arial" panose="020B0604020202020204" pitchFamily="34" charset="0"/>
            </a:endParaRPr>
          </a:p>
          <a:p>
            <a:pPr algn="l">
              <a:lnSpc>
                <a:spcPct val="120000"/>
              </a:lnSpc>
              <a:buClrTx/>
              <a:buSzTx/>
              <a:buNone/>
            </a:pPr>
            <a:r>
              <a:rPr lang="en-US" altLang="zh-CN" sz="1400">
                <a:solidFill>
                  <a:schemeClr val="accent3">
                    <a:lumMod val="75000"/>
                  </a:schemeClr>
                </a:solidFill>
                <a:latin typeface="+mj-ea"/>
                <a:ea typeface="+mj-ea"/>
                <a:cs typeface="+mj-ea"/>
                <a:sym typeface="Arial" panose="020B0604020202020204" pitchFamily="34" charset="0"/>
              </a:rPr>
              <a:t>4. 境内备案人备案表中的备案人名称、注册地址与企业营业执照一致。</a:t>
            </a:r>
            <a:endParaRPr lang="en-US" altLang="zh-CN" sz="1400">
              <a:solidFill>
                <a:schemeClr val="accent3">
                  <a:lumMod val="75000"/>
                </a:schemeClr>
              </a:solidFill>
              <a:latin typeface="+mj-ea"/>
              <a:ea typeface="+mj-ea"/>
              <a:cs typeface="+mj-ea"/>
              <a:sym typeface="Arial" panose="020B0604020202020204" pitchFamily="34" charset="0"/>
            </a:endParaRPr>
          </a:p>
          <a:p>
            <a:pPr algn="l">
              <a:lnSpc>
                <a:spcPct val="120000"/>
              </a:lnSpc>
              <a:buClrTx/>
              <a:buSzTx/>
              <a:buNone/>
            </a:pPr>
            <a:r>
              <a:rPr lang="en-US" altLang="zh-CN" sz="1400">
                <a:solidFill>
                  <a:schemeClr val="accent3">
                    <a:lumMod val="75000"/>
                  </a:schemeClr>
                </a:solidFill>
                <a:latin typeface="+mj-ea"/>
                <a:ea typeface="+mj-ea"/>
                <a:cs typeface="+mj-ea"/>
                <a:sym typeface="Arial" panose="020B0604020202020204" pitchFamily="34" charset="0"/>
              </a:rPr>
              <a:t>5. 境外备案人备案表中的备案人名称、注册地址、生产地址、规格型号与境外证明文件一致。</a:t>
            </a:r>
            <a:endParaRPr lang="en-US" altLang="zh-CN" sz="1400">
              <a:solidFill>
                <a:schemeClr val="accent3">
                  <a:lumMod val="75000"/>
                </a:schemeClr>
              </a:solidFill>
              <a:latin typeface="+mj-ea"/>
              <a:ea typeface="+mj-ea"/>
              <a:cs typeface="+mj-ea"/>
              <a:sym typeface="Arial" panose="020B0604020202020204" pitchFamily="34" charset="0"/>
            </a:endParaRPr>
          </a:p>
          <a:p>
            <a:pPr algn="l">
              <a:lnSpc>
                <a:spcPct val="120000"/>
              </a:lnSpc>
              <a:buClrTx/>
              <a:buSzTx/>
              <a:buNone/>
            </a:pPr>
            <a:r>
              <a:rPr lang="en-US" altLang="zh-CN" sz="1400">
                <a:solidFill>
                  <a:schemeClr val="accent3">
                    <a:lumMod val="75000"/>
                  </a:schemeClr>
                </a:solidFill>
                <a:latin typeface="+mj-ea"/>
                <a:ea typeface="+mj-ea"/>
                <a:cs typeface="+mj-ea"/>
                <a:sym typeface="Arial" panose="020B0604020202020204" pitchFamily="34" charset="0"/>
              </a:rPr>
              <a:t>6. 境外备案人指定代理人的委托书、代理人承诺书中的委托、承诺内容，与备案内容一致。</a:t>
            </a:r>
            <a:endParaRPr lang="en-US" altLang="zh-CN" sz="1400">
              <a:solidFill>
                <a:schemeClr val="accent3">
                  <a:lumMod val="75000"/>
                </a:schemeClr>
              </a:solidFill>
              <a:latin typeface="+mj-ea"/>
              <a:ea typeface="+mj-ea"/>
              <a:cs typeface="+mj-ea"/>
              <a:sym typeface="Arial" panose="020B0604020202020204" pitchFamily="34" charset="0"/>
            </a:endParaRPr>
          </a:p>
          <a:p>
            <a:pPr>
              <a:lnSpc>
                <a:spcPct val="120000"/>
              </a:lnSpc>
            </a:pPr>
            <a:r>
              <a:rPr lang="en-US" altLang="zh-CN" sz="1000">
                <a:latin typeface="微软雅黑" panose="020B0503020204020204" charset="-122"/>
                <a:ea typeface="微软雅黑" panose="020B0503020204020204" charset="-122"/>
                <a:sym typeface="Arial" panose="020B0604020202020204" pitchFamily="34" charset="0"/>
              </a:rPr>
              <a:t> </a:t>
            </a:r>
            <a:endParaRPr lang="zh-CN" altLang="en-US" sz="1000">
              <a:latin typeface="微软雅黑" panose="020B0503020204020204" charset="-122"/>
              <a:ea typeface="微软雅黑" panose="020B0503020204020204" charset="-122"/>
              <a:sym typeface="Arial" panose="020B0604020202020204" pitchFamily="34" charset="0"/>
            </a:endParaRPr>
          </a:p>
          <a:p>
            <a:endParaRPr lang="zh-CN" altLang="en-US" sz="1400">
              <a:solidFill>
                <a:srgbClr val="595959"/>
              </a:solidFill>
              <a:latin typeface="Arial" panose="020B0604020202020204" pitchFamily="34" charset="0"/>
              <a:ea typeface="微软雅黑" panose="020B0503020204020204" charset="-122"/>
              <a:sym typeface="Arial" panose="020B0604020202020204" pitchFamily="34" charset="0"/>
            </a:endParaRPr>
          </a:p>
          <a:p>
            <a:endParaRPr lang="zh-CN" altLang="en-US" sz="1600">
              <a:solidFill>
                <a:srgbClr val="595959"/>
              </a:solidFill>
              <a:latin typeface="Arial" panose="020B0604020202020204" pitchFamily="34" charset="0"/>
              <a:ea typeface="微软雅黑" panose="020B0503020204020204" charset="-122"/>
              <a:sym typeface="Arial" panose="020B0604020202020204" pitchFamily="34" charset="0"/>
            </a:endParaRPr>
          </a:p>
          <a:p>
            <a:endParaRPr lang="zh-CN" altLang="en-US" sz="1600">
              <a:solidFill>
                <a:srgbClr val="595959"/>
              </a:solidFill>
              <a:latin typeface="Arial" panose="020B0604020202020204" pitchFamily="34" charset="0"/>
              <a:ea typeface="微软雅黑" panose="020B0503020204020204" charset="-122"/>
              <a:sym typeface="Arial" panose="020B0604020202020204" pitchFamily="34" charset="0"/>
            </a:endParaRPr>
          </a:p>
        </p:txBody>
      </p:sp>
      <p:pic>
        <p:nvPicPr>
          <p:cNvPr id="104458" name="图片 15"/>
          <p:cNvPicPr>
            <a:picLocks noGrp="1" noChangeAspect="1"/>
          </p:cNvPicPr>
          <p:nvPr/>
        </p:nvPicPr>
        <p:blipFill>
          <a:blip r:embed="rId13"/>
          <a:stretch>
            <a:fillRect/>
          </a:stretch>
        </p:blipFill>
        <p:spPr>
          <a:xfrm>
            <a:off x="4013200" y="565150"/>
            <a:ext cx="914400" cy="914400"/>
          </a:xfrm>
          <a:prstGeom prst="rect">
            <a:avLst/>
          </a:prstGeom>
          <a:noFill/>
          <a:ln w="9525">
            <a:noFill/>
          </a:ln>
        </p:spPr>
      </p:pic>
    </p:spTree>
    <p:custDataLst>
      <p:tags r:id="rId14"/>
    </p:custDataLst>
  </p:cSld>
  <p:clrMapOvr>
    <a:masterClrMapping/>
  </p:clrMapOvr>
  <p:transition>
    <p:wipe/>
  </p:transition>
  <p:timing>
    <p:tnLst>
      <p:par>
        <p:cTn id="1" dur="indefinite" restart="never" nodeType="tmRoot"/>
      </p:par>
    </p:tnLst>
    <p:bldLst>
      <p:bldP spid="6" grpId="1" animBg="1"/>
      <p:bldP spid="9" grpId="1" animBg="1"/>
      <p:bldP spid="44048" grpId="1"/>
      <p:bldP spid="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custDataLst>
              <p:tags r:id="rId1"/>
            </p:custDataLst>
          </p:nvPr>
        </p:nvSpPr>
        <p:spPr>
          <a:xfrm>
            <a:off x="0" y="381000"/>
            <a:ext cx="3787775" cy="685800"/>
          </a:xfrm>
          <a:prstGeom prst="rect">
            <a:avLst/>
          </a:prstGeom>
          <a:solidFill>
            <a:schemeClr val="accent3">
              <a:lumMod val="75000"/>
            </a:schemeClr>
          </a:solidFill>
          <a:ln w="12700">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104450" name="图片 6" descr="../../1V994W2/PycharmProjects/PPT_Background_Generation/pic_temp/0_pic_quater_left_up.png"/>
          <p:cNvPicPr/>
          <p:nvPr>
            <p:custDataLst>
              <p:tags r:id="rId2"/>
            </p:custDataLst>
          </p:nvPr>
        </p:nvPicPr>
        <p:blipFill>
          <a:blip r:embed="rId3" r:link="rId4"/>
          <a:stretch>
            <a:fillRect/>
          </a:stretch>
        </p:blipFill>
        <p:spPr>
          <a:xfrm>
            <a:off x="8604250" y="5489575"/>
            <a:ext cx="539750" cy="511175"/>
          </a:xfrm>
          <a:prstGeom prst="rect">
            <a:avLst/>
          </a:prstGeom>
          <a:noFill/>
          <a:ln w="9525">
            <a:noFill/>
          </a:ln>
        </p:spPr>
      </p:pic>
      <p:pic>
        <p:nvPicPr>
          <p:cNvPr id="104451" name="图片 7" descr="../../1V994W2/PycharmProjects/PPT_Background_Generation/pic_temp/1_pic_quater_right_up.png"/>
          <p:cNvPicPr/>
          <p:nvPr>
            <p:custDataLst>
              <p:tags r:id="rId5"/>
            </p:custDataLst>
          </p:nvPr>
        </p:nvPicPr>
        <p:blipFill>
          <a:blip r:embed="rId6" r:link="rId4"/>
          <a:stretch>
            <a:fillRect/>
          </a:stretch>
        </p:blipFill>
        <p:spPr>
          <a:xfrm>
            <a:off x="0" y="5541963"/>
            <a:ext cx="539750" cy="458787"/>
          </a:xfrm>
          <a:prstGeom prst="rect">
            <a:avLst/>
          </a:prstGeom>
          <a:noFill/>
          <a:ln w="9525">
            <a:noFill/>
          </a:ln>
        </p:spPr>
      </p:pic>
      <p:sp>
        <p:nvSpPr>
          <p:cNvPr id="3" name="矩形 2"/>
          <p:cNvSpPr/>
          <p:nvPr>
            <p:custDataLst>
              <p:tags r:id="rId7"/>
            </p:custDataLst>
          </p:nvPr>
        </p:nvSpPr>
        <p:spPr>
          <a:xfrm>
            <a:off x="4724400" y="1152525"/>
            <a:ext cx="4292600" cy="5437188"/>
          </a:xfrm>
          <a:prstGeom prst="rect">
            <a:avLst/>
          </a:prstGeom>
          <a:solidFill>
            <a:schemeClr val="bg2"/>
          </a:solidFill>
          <a:ln>
            <a:solidFill>
              <a:schemeClr val="accent4"/>
            </a:solid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2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endParaRPr>
          </a:p>
        </p:txBody>
      </p:sp>
      <p:sp>
        <p:nvSpPr>
          <p:cNvPr id="4" name="文本框 3"/>
          <p:cNvSpPr txBox="1"/>
          <p:nvPr>
            <p:custDataLst>
              <p:tags r:id="rId8"/>
            </p:custDataLst>
          </p:nvPr>
        </p:nvSpPr>
        <p:spPr>
          <a:xfrm>
            <a:off x="4859655" y="1342390"/>
            <a:ext cx="4008755" cy="4926965"/>
          </a:xfrm>
          <a:prstGeom prst="rect">
            <a:avLst/>
          </a:prstGeom>
          <a:noFill/>
        </p:spPr>
        <p:txBody>
          <a:bodyPr wrap="square" rtlCol="0" anchor="ctr" anchorCtr="0">
            <a:noAutofit/>
          </a:bodyPr>
          <a:lstStyle/>
          <a:p>
            <a:pPr>
              <a:lnSpc>
                <a:spcPts val="1800"/>
              </a:lnSpc>
            </a:pPr>
            <a:endParaRPr lang="zh-CN" altLang="en-US" sz="1000">
              <a:latin typeface="微软雅黑" panose="020B0503020204020204" charset="-122"/>
              <a:ea typeface="微软雅黑" panose="020B0503020204020204" charset="-122"/>
              <a:sym typeface="Arial" panose="020B0604020202020204" pitchFamily="34" charset="0"/>
            </a:endParaRPr>
          </a:p>
          <a:p>
            <a:pPr>
              <a:lnSpc>
                <a:spcPts val="1800"/>
              </a:lnSpc>
            </a:pPr>
            <a:r>
              <a:rPr lang="zh-CN" altLang="en-US" sz="1000">
                <a:latin typeface="微软雅黑" panose="020B0503020204020204" charset="-122"/>
                <a:ea typeface="微软雅黑" panose="020B0503020204020204" charset="-122"/>
                <a:sym typeface="Arial" panose="020B0604020202020204" pitchFamily="34" charset="0"/>
              </a:rPr>
              <a:t>（</a:t>
            </a:r>
            <a:r>
              <a:rPr lang="en-US" altLang="zh-CN" sz="1000">
                <a:latin typeface="微软雅黑" panose="020B0503020204020204" charset="-122"/>
                <a:ea typeface="微软雅黑" panose="020B0503020204020204" charset="-122"/>
                <a:sym typeface="Arial" panose="020B0604020202020204" pitchFamily="34" charset="0"/>
              </a:rPr>
              <a:t>3</a:t>
            </a:r>
            <a:r>
              <a:rPr lang="zh-CN" altLang="en-US" sz="1000">
                <a:latin typeface="微软雅黑" panose="020B0503020204020204" charset="-122"/>
                <a:ea typeface="微软雅黑" panose="020B0503020204020204" charset="-122"/>
                <a:sym typeface="Arial" panose="020B0604020202020204" pitchFamily="34" charset="0"/>
              </a:rPr>
              <a:t>）</a:t>
            </a:r>
            <a:r>
              <a:rPr lang="en-US" altLang="zh-CN" sz="1000">
                <a:latin typeface="微软雅黑" panose="020B0503020204020204" charset="-122"/>
                <a:ea typeface="微软雅黑" panose="020B0503020204020204" charset="-122"/>
                <a:sym typeface="Arial" panose="020B0604020202020204" pitchFamily="34" charset="0"/>
              </a:rPr>
              <a:t>按照第一类医疗器械管理的染色液类产品、不用于微生物鉴别和药敏鉴别的微生物培养基，产品名称应为“XX 染色液”或“XX 培养基”，并根据产品实际情况，参照体外诊断试剂子目录中的相关产品描述其预期用途，其中，微生物培养基类产品应不具有微生物鉴别和药敏鉴别的作用。</a:t>
            </a:r>
            <a:endParaRPr lang="en-US" altLang="zh-CN" sz="1000">
              <a:latin typeface="微软雅黑" panose="020B0503020204020204" charset="-122"/>
              <a:ea typeface="微软雅黑" panose="020B0503020204020204" charset="-122"/>
              <a:sym typeface="Arial" panose="020B0604020202020204" pitchFamily="34" charset="0"/>
            </a:endParaRPr>
          </a:p>
          <a:p>
            <a:pPr>
              <a:lnSpc>
                <a:spcPts val="1800"/>
              </a:lnSpc>
            </a:pPr>
            <a:r>
              <a:rPr lang="zh-CN" altLang="en-US" sz="1000">
                <a:latin typeface="微软雅黑" panose="020B0503020204020204" charset="-122"/>
                <a:ea typeface="微软雅黑" panose="020B0503020204020204" charset="-122"/>
                <a:sym typeface="Arial" panose="020B0604020202020204" pitchFamily="34" charset="0"/>
              </a:rPr>
              <a:t>（4）按</a:t>
            </a:r>
            <a:r>
              <a:rPr lang="en-US" altLang="zh-CN" sz="1000">
                <a:latin typeface="微软雅黑" panose="020B0503020204020204" charset="-122"/>
                <a:ea typeface="微软雅黑" panose="020B0503020204020204" charset="-122"/>
                <a:sym typeface="Arial" panose="020B0604020202020204" pitchFamily="34" charset="0"/>
              </a:rPr>
              <a:t>照第一类医疗器械管理的细胞培养基类产品，产品名称应为“XX 细胞培养基”，并根据产品实际情况，结合体外诊断试剂子目录中的培养基产品描述其预期用途，预期用途中应包含“仅用于细胞增殖培养，不具备对细胞的选择、诱导、分化功能， 培养后的细胞用于体外诊断”的内容。</a:t>
            </a:r>
            <a:endParaRPr lang="en-US" altLang="zh-CN" sz="1000">
              <a:latin typeface="微软雅黑" panose="020B0503020204020204" charset="-122"/>
              <a:ea typeface="微软雅黑" panose="020B0503020204020204" charset="-122"/>
              <a:sym typeface="Arial" panose="020B0604020202020204" pitchFamily="34" charset="0"/>
            </a:endParaRPr>
          </a:p>
          <a:p>
            <a:pPr>
              <a:lnSpc>
                <a:spcPts val="1800"/>
              </a:lnSpc>
            </a:pPr>
            <a:endParaRPr lang="en-US" altLang="zh-CN" sz="1200" b="1">
              <a:latin typeface="微软雅黑" panose="020B0503020204020204" charset="-122"/>
              <a:ea typeface="微软雅黑" panose="020B0503020204020204" charset="-122"/>
              <a:sym typeface="Arial" panose="020B0604020202020204" pitchFamily="34" charset="0"/>
            </a:endParaRPr>
          </a:p>
          <a:p>
            <a:pPr>
              <a:lnSpc>
                <a:spcPts val="1800"/>
              </a:lnSpc>
            </a:pPr>
            <a:r>
              <a:rPr lang="en-US" altLang="zh-CN" sz="1200" b="1">
                <a:latin typeface="微软雅黑" panose="020B0503020204020204" charset="-122"/>
                <a:ea typeface="微软雅黑" panose="020B0503020204020204" charset="-122"/>
                <a:sym typeface="Arial" panose="020B0604020202020204" pitchFamily="34" charset="0"/>
              </a:rPr>
              <a:t>2.</a:t>
            </a:r>
            <a:r>
              <a:rPr lang="zh-CN" altLang="en-US" sz="1200" b="1">
                <a:latin typeface="微软雅黑" panose="020B0503020204020204" charset="-122"/>
                <a:ea typeface="微软雅黑" panose="020B0503020204020204" charset="-122"/>
                <a:sym typeface="Arial" panose="020B0604020202020204" pitchFamily="34" charset="0"/>
              </a:rPr>
              <a:t>关于“型号/规格”</a:t>
            </a:r>
            <a:endParaRPr lang="zh-CN" altLang="en-US" sz="1200" b="1">
              <a:latin typeface="微软雅黑" panose="020B0503020204020204" charset="-122"/>
              <a:ea typeface="微软雅黑" panose="020B0503020204020204" charset="-122"/>
              <a:sym typeface="Arial" panose="020B0604020202020204" pitchFamily="34" charset="0"/>
            </a:endParaRPr>
          </a:p>
          <a:p>
            <a:pPr>
              <a:lnSpc>
                <a:spcPts val="1800"/>
              </a:lnSpc>
            </a:pPr>
            <a:r>
              <a:rPr lang="en-US" altLang="zh-CN" sz="1000">
                <a:latin typeface="微软雅黑" panose="020B0503020204020204" charset="-122"/>
                <a:ea typeface="微软雅黑" panose="020B0503020204020204" charset="-122"/>
                <a:sym typeface="Arial" panose="020B0604020202020204" pitchFamily="34" charset="0"/>
              </a:rPr>
              <a:t>(1)</a:t>
            </a:r>
            <a:r>
              <a:rPr lang="en-US" altLang="zh-CN" sz="1000">
                <a:latin typeface="微软雅黑" panose="020B0503020204020204" charset="-122"/>
                <a:ea typeface="微软雅黑" panose="020B0503020204020204" charset="-122"/>
                <a:sym typeface="Arial" panose="020B0604020202020204" pitchFamily="34" charset="0"/>
              </a:rPr>
              <a:t>应清晰、准确表述产品的全部型号/规格，型号/规格可以以使用部位、尺寸、装量等形式表述，例如：手术器械的型号：FSCCZ 规格：Φ5x330；试剂包装规格：50ml/瓶。</a:t>
            </a:r>
            <a:endParaRPr lang="en-US" altLang="zh-CN" sz="1000">
              <a:latin typeface="微软雅黑" panose="020B0503020204020204" charset="-122"/>
              <a:ea typeface="微软雅黑" panose="020B0503020204020204" charset="-122"/>
              <a:sym typeface="Arial" panose="020B0604020202020204" pitchFamily="34" charset="0"/>
            </a:endParaRPr>
          </a:p>
          <a:p>
            <a:pPr>
              <a:lnSpc>
                <a:spcPts val="1800"/>
              </a:lnSpc>
            </a:pPr>
            <a:r>
              <a:rPr lang="en-US" altLang="zh-CN" sz="1000">
                <a:latin typeface="微软雅黑" panose="020B0503020204020204" charset="-122"/>
                <a:ea typeface="微软雅黑" panose="020B0503020204020204" charset="-122"/>
                <a:sym typeface="Arial" panose="020B0604020202020204" pitchFamily="34" charset="0"/>
              </a:rPr>
              <a:t>(2)</a:t>
            </a:r>
            <a:r>
              <a:rPr lang="en-US" altLang="zh-CN" sz="1000">
                <a:latin typeface="微软雅黑" panose="020B0503020204020204" charset="-122"/>
                <a:ea typeface="微软雅黑" panose="020B0503020204020204" charset="-122"/>
                <a:sym typeface="Arial" panose="020B0604020202020204" pitchFamily="34" charset="0"/>
              </a:rPr>
              <a:t>型号/规格不应包含存在明示或暗示治疗疾病、夸大预期用途或者其他具有误导性欺骗性的内容，如修复型、精华型、抗过敏型等。</a:t>
            </a:r>
            <a:endParaRPr lang="en-US" altLang="zh-CN" sz="1000">
              <a:latin typeface="微软雅黑" panose="020B0503020204020204" charset="-122"/>
              <a:ea typeface="微软雅黑" panose="020B0503020204020204" charset="-122"/>
              <a:sym typeface="Arial" panose="020B0604020202020204" pitchFamily="34" charset="0"/>
            </a:endParaRPr>
          </a:p>
          <a:p>
            <a:pPr>
              <a:lnSpc>
                <a:spcPts val="1700"/>
              </a:lnSpc>
            </a:pPr>
            <a:endParaRPr lang="en-US" altLang="zh-CN" sz="1200" b="1">
              <a:latin typeface="微软雅黑" panose="020B0503020204020204" charset="-122"/>
              <a:ea typeface="微软雅黑" panose="020B0503020204020204" charset="-122"/>
              <a:sym typeface="Arial" panose="020B0604020202020204" pitchFamily="34" charset="0"/>
            </a:endParaRPr>
          </a:p>
          <a:p>
            <a:pPr>
              <a:lnSpc>
                <a:spcPts val="1800"/>
              </a:lnSpc>
            </a:pPr>
            <a:endParaRPr lang="en-US" altLang="zh-CN" sz="1000">
              <a:latin typeface="微软雅黑" panose="020B0503020204020204" charset="-122"/>
              <a:ea typeface="微软雅黑" panose="020B0503020204020204" charset="-122"/>
              <a:sym typeface="Arial" panose="020B0604020202020204" pitchFamily="34" charset="0"/>
            </a:endParaRPr>
          </a:p>
          <a:p>
            <a:pPr>
              <a:lnSpc>
                <a:spcPct val="120000"/>
              </a:lnSpc>
            </a:pPr>
            <a:r>
              <a:rPr lang="en-US" altLang="zh-CN" sz="1400">
                <a:latin typeface="微软雅黑" panose="020B0503020204020204" charset="-122"/>
                <a:ea typeface="微软雅黑" panose="020B0503020204020204" charset="-122"/>
                <a:sym typeface="Arial" panose="020B0604020202020204" pitchFamily="34" charset="0"/>
              </a:rPr>
              <a:t> </a:t>
            </a:r>
            <a:endParaRPr lang="zh-CN" altLang="en-US" sz="1400">
              <a:latin typeface="微软雅黑" panose="020B0503020204020204" charset="-122"/>
              <a:ea typeface="微软雅黑" panose="020B0503020204020204" charset="-122"/>
              <a:sym typeface="Arial" panose="020B0604020202020204" pitchFamily="34" charset="0"/>
            </a:endParaRPr>
          </a:p>
          <a:p>
            <a:pPr algn="just">
              <a:lnSpc>
                <a:spcPct val="130000"/>
              </a:lnSpc>
              <a:spcAft>
                <a:spcPts val="800"/>
              </a:spcAft>
              <a:buClr>
                <a:schemeClr val="tx1">
                  <a:lumMod val="65000"/>
                  <a:lumOff val="35000"/>
                </a:schemeClr>
              </a:buClr>
              <a:buFont typeface="Wingdings" panose="05000000000000000000" pitchFamily="2" charset="2"/>
              <a:defRPr/>
            </a:pPr>
            <a:endParaRPr lang="zh-CN" altLang="en-US" sz="1400" noProof="1">
              <a:solidFill>
                <a:schemeClr val="accent3">
                  <a:lumMod val="75000"/>
                </a:schemeClr>
              </a:solidFill>
              <a:latin typeface="+mj-ea"/>
              <a:ea typeface="+mj-ea"/>
              <a:cs typeface="+mj-ea"/>
              <a:sym typeface="+mn-lt"/>
            </a:endParaRPr>
          </a:p>
        </p:txBody>
      </p:sp>
      <p:sp>
        <p:nvSpPr>
          <p:cNvPr id="5" name="Title 6"/>
          <p:cNvSpPr txBox="1"/>
          <p:nvPr>
            <p:custDataLst>
              <p:tags r:id="rId9"/>
            </p:custDataLst>
          </p:nvPr>
        </p:nvSpPr>
        <p:spPr>
          <a:xfrm>
            <a:off x="0" y="495300"/>
            <a:ext cx="1423988" cy="457200"/>
          </a:xfrm>
          <a:prstGeom prst="rect">
            <a:avLst/>
          </a:prstGeom>
          <a:noFill/>
          <a:ln w="3175">
            <a:noFill/>
            <a:prstDash val="dash"/>
          </a:ln>
        </p:spPr>
        <p:txBody>
          <a:bodyPr wrap="square" lIns="54000" tIns="27000" rIns="54000" bIns="27000" anchor="b"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fontAlgn="base">
              <a:lnSpc>
                <a:spcPct val="100000"/>
              </a:lnSpc>
              <a:defRPr/>
            </a:pPr>
            <a:r>
              <a:rPr lang="zh-CN" altLang="en-US" sz="2400" b="1" strike="noStrike" spc="150" noProof="1">
                <a:ln w="3175">
                  <a:noFill/>
                  <a:prstDash val="dash"/>
                </a:ln>
                <a:solidFill>
                  <a:schemeClr val="bg1"/>
                </a:solidFill>
                <a:latin typeface="Arial" panose="020B0604020202020204" pitchFamily="34" charset="0"/>
                <a:ea typeface="微软雅黑" panose="020B0503020204020204" charset="-122"/>
                <a:cs typeface="微软雅黑" panose="020B0503020204020204" charset="-122"/>
              </a:rPr>
              <a:t>申报要点</a:t>
            </a:r>
            <a:endParaRPr lang="zh-CN" altLang="en-US" sz="2400" b="1" strike="noStrike" spc="150" noProof="1">
              <a:ln w="3175">
                <a:noFill/>
                <a:prstDash val="dash"/>
              </a:ln>
              <a:solidFill>
                <a:schemeClr val="bg1"/>
              </a:solidFill>
              <a:latin typeface="Arial" panose="020B0604020202020204" pitchFamily="34" charset="0"/>
              <a:ea typeface="微软雅黑" panose="020B0503020204020204" charset="-122"/>
              <a:cs typeface="微软雅黑" panose="020B0503020204020204" charset="-122"/>
            </a:endParaRPr>
          </a:p>
        </p:txBody>
      </p:sp>
      <p:sp>
        <p:nvSpPr>
          <p:cNvPr id="9" name="折角形 33"/>
          <p:cNvSpPr/>
          <p:nvPr>
            <p:custDataLst>
              <p:tags r:id="rId10"/>
            </p:custDataLst>
          </p:nvPr>
        </p:nvSpPr>
        <p:spPr>
          <a:xfrm>
            <a:off x="539750" y="1066800"/>
            <a:ext cx="3922713" cy="5403850"/>
          </a:xfrm>
          <a:prstGeom prst="foldedCorner">
            <a:avLst>
              <a:gd name="adj" fmla="val 11898"/>
            </a:avLst>
          </a:prstGeom>
          <a:solidFill>
            <a:schemeClr val="bg2"/>
          </a:solidFill>
          <a:ln>
            <a:noFill/>
          </a:ln>
          <a:effectLst>
            <a:outerShdw blurRad="127000" dist="38100" dir="5400000" algn="t" rotWithShape="0">
              <a:schemeClr val="tx1">
                <a:lumMod val="95000"/>
                <a:lumOff val="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fontAlgn="base">
              <a:lnSpc>
                <a:spcPct val="150000"/>
              </a:lnSpc>
              <a:spcAft>
                <a:spcPts val="800"/>
              </a:spcAft>
              <a:buClr>
                <a:schemeClr val="tx1">
                  <a:lumMod val="65000"/>
                  <a:lumOff val="35000"/>
                </a:schemeClr>
              </a:buClr>
              <a:buFont typeface="Wingdings" panose="05000000000000000000" pitchFamily="2" charset="2"/>
            </a:pPr>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10" name="任意多边形 8"/>
          <p:cNvSpPr/>
          <p:nvPr>
            <p:custDataLst>
              <p:tags r:id="rId11"/>
            </p:custDataLst>
          </p:nvPr>
        </p:nvSpPr>
        <p:spPr>
          <a:xfrm>
            <a:off x="728663" y="1066800"/>
            <a:ext cx="347663" cy="498475"/>
          </a:xfrm>
          <a:custGeom>
            <a:avLst/>
            <a:gdLst>
              <a:gd name="connsiteX0" fmla="*/ 0 w 1500"/>
              <a:gd name="connsiteY0" fmla="*/ 0 h 1449"/>
              <a:gd name="connsiteX1" fmla="*/ 1500 w 1500"/>
              <a:gd name="connsiteY1" fmla="*/ 0 h 1449"/>
              <a:gd name="connsiteX2" fmla="*/ 1500 w 1500"/>
              <a:gd name="connsiteY2" fmla="*/ 1449 h 1449"/>
              <a:gd name="connsiteX3" fmla="*/ 768 w 1500"/>
              <a:gd name="connsiteY3" fmla="*/ 1098 h 1449"/>
              <a:gd name="connsiteX4" fmla="*/ 0 w 1500"/>
              <a:gd name="connsiteY4" fmla="*/ 1449 h 1449"/>
              <a:gd name="connsiteX5" fmla="*/ 0 w 1500"/>
              <a:gd name="connsiteY5" fmla="*/ 0 h 1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 h="1449">
                <a:moveTo>
                  <a:pt x="0" y="0"/>
                </a:moveTo>
                <a:lnTo>
                  <a:pt x="1500" y="0"/>
                </a:lnTo>
                <a:lnTo>
                  <a:pt x="1500" y="1449"/>
                </a:lnTo>
                <a:lnTo>
                  <a:pt x="768" y="1098"/>
                </a:lnTo>
                <a:lnTo>
                  <a:pt x="0" y="144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44048" name="文本框 16"/>
          <p:cNvSpPr txBox="1"/>
          <p:nvPr>
            <p:custDataLst>
              <p:tags r:id="rId12"/>
            </p:custDataLst>
          </p:nvPr>
        </p:nvSpPr>
        <p:spPr>
          <a:xfrm>
            <a:off x="657225" y="1479550"/>
            <a:ext cx="3688080" cy="5041900"/>
          </a:xfrm>
          <a:prstGeom prst="rect">
            <a:avLst/>
          </a:prstGeom>
          <a:noFill/>
          <a:ln w="9525">
            <a:noFill/>
          </a:ln>
        </p:spPr>
        <p:txBody>
          <a:bodyPr wrap="square" lIns="67500" tIns="0" rIns="67500" bIns="35100" anchor="t" anchorCtr="0"/>
          <a:p>
            <a:pPr>
              <a:lnSpc>
                <a:spcPts val="1800"/>
              </a:lnSpc>
            </a:pPr>
            <a:r>
              <a:rPr lang="zh-CN" altLang="en-US" sz="1400" b="1">
                <a:solidFill>
                  <a:schemeClr val="accent3">
                    <a:lumMod val="75000"/>
                  </a:schemeClr>
                </a:solidFill>
                <a:latin typeface="+mj-ea"/>
                <a:ea typeface="+mj-ea"/>
                <a:cs typeface="+mj-ea"/>
                <a:sym typeface="Arial" panose="020B0604020202020204" pitchFamily="34" charset="0"/>
              </a:rPr>
              <a:t>三、备案重点注意事项</a:t>
            </a:r>
            <a:endParaRPr lang="zh-CN" altLang="en-US" sz="1400" b="1">
              <a:solidFill>
                <a:schemeClr val="accent3">
                  <a:lumMod val="75000"/>
                </a:schemeClr>
              </a:solidFill>
              <a:latin typeface="+mj-ea"/>
              <a:ea typeface="+mj-ea"/>
              <a:cs typeface="+mj-ea"/>
              <a:sym typeface="Arial" panose="020B0604020202020204" pitchFamily="34" charset="0"/>
            </a:endParaRPr>
          </a:p>
          <a:p>
            <a:pPr>
              <a:lnSpc>
                <a:spcPts val="1800"/>
              </a:lnSpc>
            </a:pPr>
            <a:r>
              <a:rPr lang="en-US" altLang="zh-CN" sz="1200" b="1">
                <a:latin typeface="微软雅黑" panose="020B0503020204020204" charset="-122"/>
                <a:ea typeface="微软雅黑" panose="020B0503020204020204" charset="-122"/>
                <a:sym typeface="Arial" panose="020B0604020202020204" pitchFamily="34" charset="0"/>
              </a:rPr>
              <a:t>1.关于“品名举例”</a:t>
            </a:r>
            <a:endParaRPr lang="en-US" altLang="zh-CN" sz="1000" b="1">
              <a:latin typeface="微软雅黑" panose="020B0503020204020204" charset="-122"/>
              <a:ea typeface="微软雅黑" panose="020B0503020204020204" charset="-122"/>
              <a:sym typeface="Arial" panose="020B0604020202020204" pitchFamily="34" charset="0"/>
            </a:endParaRPr>
          </a:p>
          <a:p>
            <a:pPr>
              <a:lnSpc>
                <a:spcPts val="1800"/>
              </a:lnSpc>
            </a:pPr>
            <a:r>
              <a:rPr lang="zh-CN" altLang="en-US" sz="1000">
                <a:latin typeface="微软雅黑" panose="020B0503020204020204" charset="-122"/>
                <a:ea typeface="微软雅黑" panose="020B0503020204020204" charset="-122"/>
                <a:sym typeface="Arial" panose="020B0604020202020204" pitchFamily="34" charset="0"/>
              </a:rPr>
              <a:t>（</a:t>
            </a:r>
            <a:r>
              <a:rPr lang="en-US" altLang="zh-CN" sz="1000">
                <a:latin typeface="微软雅黑" panose="020B0503020204020204" charset="-122"/>
                <a:ea typeface="微软雅黑" panose="020B0503020204020204" charset="-122"/>
                <a:sym typeface="Arial" panose="020B0604020202020204" pitchFamily="34" charset="0"/>
              </a:rPr>
              <a:t>1</a:t>
            </a:r>
            <a:r>
              <a:rPr lang="zh-CN" altLang="en-US" sz="1000">
                <a:latin typeface="微软雅黑" panose="020B0503020204020204" charset="-122"/>
                <a:ea typeface="微软雅黑" panose="020B0503020204020204" charset="-122"/>
                <a:sym typeface="Arial" panose="020B0604020202020204" pitchFamily="34" charset="0"/>
              </a:rPr>
              <a:t>）</a:t>
            </a:r>
            <a:r>
              <a:rPr lang="en-US" altLang="zh-CN" sz="1000">
                <a:latin typeface="微软雅黑" panose="020B0503020204020204" charset="-122"/>
                <a:ea typeface="微软雅黑" panose="020B0503020204020204" charset="-122"/>
                <a:sym typeface="Arial" panose="020B0604020202020204" pitchFamily="34" charset="0"/>
              </a:rPr>
              <a:t>目录中的品名举例以17版目录为基础，参考了以往的分类目录、分类文件、已注册/备案的产品，删除、调整了上述文件中不合理、不规范的内容；</a:t>
            </a:r>
            <a:r>
              <a:rPr lang="en-US" altLang="zh-CN" sz="1000">
                <a:solidFill>
                  <a:srgbClr val="FF0000"/>
                </a:solidFill>
                <a:latin typeface="微软雅黑" panose="020B0503020204020204" charset="-122"/>
                <a:ea typeface="微软雅黑" panose="020B0503020204020204" charset="-122"/>
                <a:sym typeface="Arial" panose="020B0604020202020204" pitchFamily="34" charset="0"/>
              </a:rPr>
              <a:t>“品名举例”，不是“产品名称全集”，但原则上应当直接使用分类目录汇总中“品名举例”所列举的名称。</a:t>
            </a:r>
            <a:r>
              <a:rPr lang="en-US" altLang="zh-CN" sz="1000">
                <a:latin typeface="微软雅黑" panose="020B0503020204020204" charset="-122"/>
                <a:ea typeface="微软雅黑" panose="020B0503020204020204" charset="-122"/>
                <a:sym typeface="Arial" panose="020B0604020202020204" pitchFamily="34" charset="0"/>
              </a:rPr>
              <a:t>如“09-02-03物理降温设备”品名举例中删除了“医用冷敷贴、医用冷敷头带、医用冷敷眼罩、冷敷凝胶”。符合新修订的产品描述、预期用途的该类产品备案时，应当直接使用本目录“品名举例”所列举的名称。</a:t>
            </a:r>
            <a:endParaRPr lang="en-US" altLang="zh-CN" sz="1000">
              <a:latin typeface="微软雅黑" panose="020B0503020204020204" charset="-122"/>
              <a:ea typeface="微软雅黑" panose="020B0503020204020204" charset="-122"/>
              <a:sym typeface="Arial" panose="020B0604020202020204" pitchFamily="34" charset="0"/>
            </a:endParaRPr>
          </a:p>
          <a:p>
            <a:pPr>
              <a:lnSpc>
                <a:spcPts val="1800"/>
              </a:lnSpc>
            </a:pPr>
            <a:r>
              <a:rPr lang="zh-CN" altLang="en-US" sz="1000">
                <a:latin typeface="微软雅黑" panose="020B0503020204020204" charset="-122"/>
                <a:ea typeface="微软雅黑" panose="020B0503020204020204" charset="-122"/>
                <a:sym typeface="Arial" panose="020B0604020202020204" pitchFamily="34" charset="0"/>
              </a:rPr>
              <a:t>（</a:t>
            </a:r>
            <a:r>
              <a:rPr lang="en-US" altLang="zh-CN" sz="1000">
                <a:latin typeface="微软雅黑" panose="020B0503020204020204" charset="-122"/>
                <a:ea typeface="微软雅黑" panose="020B0503020204020204" charset="-122"/>
                <a:sym typeface="Arial" panose="020B0604020202020204" pitchFamily="34" charset="0"/>
              </a:rPr>
              <a:t>2)备案产品名称</a:t>
            </a:r>
            <a:r>
              <a:rPr lang="en-US" altLang="zh-CN" sz="1000">
                <a:solidFill>
                  <a:srgbClr val="FF0000"/>
                </a:solidFill>
                <a:latin typeface="微软雅黑" panose="020B0503020204020204" charset="-122"/>
                <a:ea typeface="微软雅黑" panose="020B0503020204020204" charset="-122"/>
                <a:sym typeface="Arial" panose="020B0604020202020204" pitchFamily="34" charset="0"/>
              </a:rPr>
              <a:t>不得含有</a:t>
            </a:r>
            <a:r>
              <a:rPr lang="en-US" altLang="zh-CN" sz="1000">
                <a:latin typeface="微软雅黑" panose="020B0503020204020204" charset="-122"/>
                <a:ea typeface="微软雅黑" panose="020B0503020204020204" charset="-122"/>
                <a:sym typeface="Arial" panose="020B0604020202020204" pitchFamily="34" charset="0"/>
              </a:rPr>
              <a:t>“型号、规格”“图形、符号等标志”“人名、企业名称、注册商标或者其他类似名称”“‘最佳、唯一、精确、速效’等绝对化、排他性的词语，或者表示产品功效的断言或者保证”“说明有效率、治愈率的用语”“未经科学证明或者临床评价证明，或者虚无、假设的概念性名称”“明示或者暗示包治百病，夸大适用范围，或者其他具有误导性、欺骗性的内容”“‘美容、保健’等宣传性词语”及有关法律、法规禁止的其他内容。</a:t>
            </a:r>
            <a:endParaRPr lang="en-US" altLang="zh-CN" sz="1000">
              <a:latin typeface="微软雅黑" panose="020B0503020204020204" charset="-122"/>
              <a:ea typeface="微软雅黑" panose="020B0503020204020204" charset="-122"/>
              <a:sym typeface="Arial" panose="020B0604020202020204" pitchFamily="34" charset="0"/>
            </a:endParaRPr>
          </a:p>
          <a:p>
            <a:endParaRPr lang="en-US" altLang="zh-CN" sz="1000">
              <a:latin typeface="微软雅黑" panose="020B0503020204020204" charset="-122"/>
              <a:ea typeface="微软雅黑" panose="020B0503020204020204" charset="-122"/>
              <a:sym typeface="Arial" panose="020B0604020202020204" pitchFamily="34" charset="0"/>
            </a:endParaRPr>
          </a:p>
          <a:p>
            <a:endParaRPr lang="zh-CN" altLang="en-US" sz="1600">
              <a:solidFill>
                <a:srgbClr val="595959"/>
              </a:solidFill>
              <a:latin typeface="Arial" panose="020B0604020202020204" pitchFamily="34" charset="0"/>
              <a:ea typeface="微软雅黑" panose="020B0503020204020204" charset="-122"/>
              <a:sym typeface="Arial" panose="020B0604020202020204" pitchFamily="34" charset="0"/>
            </a:endParaRPr>
          </a:p>
          <a:p>
            <a:endParaRPr lang="zh-CN" altLang="en-US" sz="1600">
              <a:solidFill>
                <a:srgbClr val="595959"/>
              </a:solidFill>
              <a:latin typeface="Arial" panose="020B0604020202020204" pitchFamily="34" charset="0"/>
              <a:ea typeface="微软雅黑" panose="020B0503020204020204" charset="-122"/>
              <a:sym typeface="Arial" panose="020B0604020202020204" pitchFamily="34" charset="0"/>
            </a:endParaRPr>
          </a:p>
        </p:txBody>
      </p:sp>
      <p:pic>
        <p:nvPicPr>
          <p:cNvPr id="104458" name="图片 15"/>
          <p:cNvPicPr>
            <a:picLocks noGrp="1" noChangeAspect="1"/>
          </p:cNvPicPr>
          <p:nvPr/>
        </p:nvPicPr>
        <p:blipFill>
          <a:blip r:embed="rId13"/>
          <a:stretch>
            <a:fillRect/>
          </a:stretch>
        </p:blipFill>
        <p:spPr>
          <a:xfrm>
            <a:off x="4013200" y="565150"/>
            <a:ext cx="914400" cy="914400"/>
          </a:xfrm>
          <a:prstGeom prst="rect">
            <a:avLst/>
          </a:prstGeom>
          <a:noFill/>
          <a:ln w="9525">
            <a:noFill/>
          </a:ln>
        </p:spPr>
      </p:pic>
    </p:spTree>
    <p:custDataLst>
      <p:tags r:id="rId14"/>
    </p:custDataLst>
  </p:cSld>
  <p:clrMapOvr>
    <a:masterClrMapping/>
  </p:clrMapOvr>
  <p:transition/>
  <p:timing>
    <p:tnLst>
      <p:par>
        <p:cTn id="1" dur="indefinite" restart="never" nodeType="tmRoot"/>
      </p:par>
    </p:tnLst>
    <p:bldLst>
      <p:bldP spid="6" grpId="1" animBg="1"/>
      <p:bldP spid="9" grpId="1" animBg="1"/>
      <p:bldP spid="44048" grpId="1"/>
      <p:bldP spid="3"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custDataLst>
              <p:tags r:id="rId1"/>
            </p:custDataLst>
          </p:nvPr>
        </p:nvSpPr>
        <p:spPr>
          <a:xfrm>
            <a:off x="0" y="381000"/>
            <a:ext cx="3787775" cy="685800"/>
          </a:xfrm>
          <a:prstGeom prst="rect">
            <a:avLst/>
          </a:prstGeom>
          <a:solidFill>
            <a:schemeClr val="accent3">
              <a:lumMod val="75000"/>
            </a:schemeClr>
          </a:solidFill>
          <a:ln w="12700">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104450" name="图片 6" descr="../../1V994W2/PycharmProjects/PPT_Background_Generation/pic_temp/0_pic_quater_left_up.png"/>
          <p:cNvPicPr/>
          <p:nvPr>
            <p:custDataLst>
              <p:tags r:id="rId2"/>
            </p:custDataLst>
          </p:nvPr>
        </p:nvPicPr>
        <p:blipFill>
          <a:blip r:embed="rId3" r:link="rId4"/>
          <a:stretch>
            <a:fillRect/>
          </a:stretch>
        </p:blipFill>
        <p:spPr>
          <a:xfrm>
            <a:off x="8604250" y="5489575"/>
            <a:ext cx="539750" cy="511175"/>
          </a:xfrm>
          <a:prstGeom prst="rect">
            <a:avLst/>
          </a:prstGeom>
          <a:noFill/>
          <a:ln w="9525">
            <a:noFill/>
          </a:ln>
        </p:spPr>
      </p:pic>
      <p:pic>
        <p:nvPicPr>
          <p:cNvPr id="104451" name="图片 7" descr="../../1V994W2/PycharmProjects/PPT_Background_Generation/pic_temp/1_pic_quater_right_up.png"/>
          <p:cNvPicPr/>
          <p:nvPr>
            <p:custDataLst>
              <p:tags r:id="rId5"/>
            </p:custDataLst>
          </p:nvPr>
        </p:nvPicPr>
        <p:blipFill>
          <a:blip r:embed="rId6" r:link="rId4"/>
          <a:stretch>
            <a:fillRect/>
          </a:stretch>
        </p:blipFill>
        <p:spPr>
          <a:xfrm>
            <a:off x="0" y="5541963"/>
            <a:ext cx="539750" cy="458787"/>
          </a:xfrm>
          <a:prstGeom prst="rect">
            <a:avLst/>
          </a:prstGeom>
          <a:noFill/>
          <a:ln w="9525">
            <a:noFill/>
          </a:ln>
        </p:spPr>
      </p:pic>
      <p:sp>
        <p:nvSpPr>
          <p:cNvPr id="3" name="矩形 2"/>
          <p:cNvSpPr/>
          <p:nvPr>
            <p:custDataLst>
              <p:tags r:id="rId7"/>
            </p:custDataLst>
          </p:nvPr>
        </p:nvSpPr>
        <p:spPr>
          <a:xfrm>
            <a:off x="4724400" y="1152525"/>
            <a:ext cx="4292600" cy="5437188"/>
          </a:xfrm>
          <a:prstGeom prst="rect">
            <a:avLst/>
          </a:prstGeom>
          <a:solidFill>
            <a:schemeClr val="bg2"/>
          </a:solidFill>
          <a:ln>
            <a:solidFill>
              <a:schemeClr val="accent4"/>
            </a:solid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2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endParaRPr>
          </a:p>
        </p:txBody>
      </p:sp>
      <p:sp>
        <p:nvSpPr>
          <p:cNvPr id="4" name="文本框 3"/>
          <p:cNvSpPr txBox="1"/>
          <p:nvPr>
            <p:custDataLst>
              <p:tags r:id="rId8"/>
            </p:custDataLst>
          </p:nvPr>
        </p:nvSpPr>
        <p:spPr>
          <a:xfrm>
            <a:off x="4927600" y="1341120"/>
            <a:ext cx="4008755" cy="4956175"/>
          </a:xfrm>
          <a:prstGeom prst="rect">
            <a:avLst/>
          </a:prstGeom>
          <a:noFill/>
        </p:spPr>
        <p:txBody>
          <a:bodyPr wrap="square" rtlCol="0" anchor="ctr" anchorCtr="0">
            <a:noAutofit/>
          </a:bodyPr>
          <a:lstStyle/>
          <a:p>
            <a:pPr>
              <a:lnSpc>
                <a:spcPts val="1700"/>
              </a:lnSpc>
            </a:pPr>
            <a:endParaRPr lang="en-US" altLang="zh-CN" sz="1000">
              <a:latin typeface="微软雅黑" panose="020B0503020204020204" charset="-122"/>
              <a:ea typeface="微软雅黑" panose="020B0503020204020204" charset="-122"/>
              <a:sym typeface="Arial" panose="020B0604020202020204" pitchFamily="34" charset="0"/>
            </a:endParaRPr>
          </a:p>
          <a:p>
            <a:pPr>
              <a:lnSpc>
                <a:spcPts val="1700"/>
              </a:lnSpc>
            </a:pPr>
            <a:r>
              <a:rPr lang="en-US" altLang="zh-CN" sz="1000">
                <a:latin typeface="微软雅黑" panose="020B0503020204020204" charset="-122"/>
                <a:ea typeface="微软雅黑" panose="020B0503020204020204" charset="-122"/>
                <a:sym typeface="Arial" panose="020B0604020202020204" pitchFamily="34" charset="0"/>
              </a:rPr>
              <a:t>（4）备案信息可少于“产品描述”（只针对于可选择部分），但不能有超范围的组成。</a:t>
            </a:r>
            <a:endParaRPr lang="en-US" altLang="zh-CN" sz="1000">
              <a:latin typeface="微软雅黑" panose="020B0503020204020204" charset="-122"/>
              <a:ea typeface="微软雅黑" panose="020B0503020204020204" charset="-122"/>
              <a:sym typeface="Arial" panose="020B0604020202020204" pitchFamily="34" charset="0"/>
            </a:endParaRPr>
          </a:p>
          <a:p>
            <a:pPr>
              <a:lnSpc>
                <a:spcPts val="1800"/>
              </a:lnSpc>
            </a:pPr>
            <a:endParaRPr lang="en-US" altLang="zh-CN" sz="1200" b="1">
              <a:latin typeface="微软雅黑" panose="020B0503020204020204" charset="-122"/>
              <a:ea typeface="微软雅黑" panose="020B0503020204020204" charset="-122"/>
              <a:sym typeface="Arial" panose="020B0604020202020204" pitchFamily="34" charset="0"/>
            </a:endParaRPr>
          </a:p>
          <a:p>
            <a:pPr>
              <a:lnSpc>
                <a:spcPts val="1800"/>
              </a:lnSpc>
            </a:pPr>
            <a:r>
              <a:rPr lang="en-US" altLang="zh-CN" sz="1200" b="1">
                <a:latin typeface="微软雅黑" panose="020B0503020204020204" charset="-122"/>
                <a:ea typeface="微软雅黑" panose="020B0503020204020204" charset="-122"/>
                <a:sym typeface="Arial" panose="020B0604020202020204" pitchFamily="34" charset="0"/>
              </a:rPr>
              <a:t>4.关于“预期用途”</a:t>
            </a:r>
            <a:endParaRPr lang="en-US" altLang="zh-CN" sz="1200" b="1">
              <a:latin typeface="微软雅黑" panose="020B0503020204020204" charset="-122"/>
              <a:ea typeface="微软雅黑" panose="020B0503020204020204" charset="-122"/>
              <a:sym typeface="Arial" panose="020B0604020202020204" pitchFamily="34" charset="0"/>
            </a:endParaRPr>
          </a:p>
          <a:p>
            <a:pPr>
              <a:lnSpc>
                <a:spcPts val="1800"/>
              </a:lnSpc>
            </a:pPr>
            <a:r>
              <a:rPr lang="en-US" altLang="zh-CN" sz="1000">
                <a:latin typeface="微软雅黑" panose="020B0503020204020204" charset="-122"/>
                <a:ea typeface="微软雅黑" panose="020B0503020204020204" charset="-122"/>
                <a:sym typeface="Arial" panose="020B0604020202020204" pitchFamily="34" charset="0"/>
              </a:rPr>
              <a:t>(1)有关目录、文件中“预期用途”的内容，是对每个产品类别下相关产品具有的共性内容的基本描述，备案人应针对具体产品进行“预期用途”具体描述，且不应超出目录、文件中“预期用途”相关内容的范围。备案产品的预期用途应为该产品组成可实现的预期用途，多数情况是目录中预期用途的一部分(一项或几项)。</a:t>
            </a:r>
            <a:endParaRPr lang="en-US" altLang="zh-CN" sz="1000">
              <a:latin typeface="微软雅黑" panose="020B0503020204020204" charset="-122"/>
              <a:ea typeface="微软雅黑" panose="020B0503020204020204" charset="-122"/>
              <a:sym typeface="Arial" panose="020B0604020202020204" pitchFamily="34" charset="0"/>
            </a:endParaRPr>
          </a:p>
          <a:p>
            <a:pPr>
              <a:lnSpc>
                <a:spcPts val="1800"/>
              </a:lnSpc>
            </a:pPr>
            <a:r>
              <a:rPr lang="en-US" altLang="zh-CN" sz="1000">
                <a:latin typeface="微软雅黑" panose="020B0503020204020204" charset="-122"/>
                <a:ea typeface="微软雅黑" panose="020B0503020204020204" charset="-122"/>
                <a:sym typeface="Arial" panose="020B0604020202020204" pitchFamily="34" charset="0"/>
              </a:rPr>
              <a:t>(2)备案产品预期用途不能有超范围的内容。</a:t>
            </a:r>
            <a:endParaRPr lang="en-US" altLang="zh-CN" sz="1000">
              <a:latin typeface="微软雅黑" panose="020B0503020204020204" charset="-122"/>
              <a:ea typeface="微软雅黑" panose="020B0503020204020204" charset="-122"/>
              <a:sym typeface="Arial" panose="020B0604020202020204" pitchFamily="34" charset="0"/>
            </a:endParaRPr>
          </a:p>
          <a:p>
            <a:pPr>
              <a:lnSpc>
                <a:spcPts val="1800"/>
              </a:lnSpc>
            </a:pPr>
            <a:r>
              <a:rPr lang="en-US" altLang="zh-CN" sz="1200" b="1">
                <a:latin typeface="微软雅黑" panose="020B0503020204020204" charset="-122"/>
                <a:ea typeface="微软雅黑" panose="020B0503020204020204" charset="-122"/>
                <a:sym typeface="Arial" panose="020B0604020202020204" pitchFamily="34" charset="0"/>
              </a:rPr>
              <a:t> </a:t>
            </a:r>
            <a:endParaRPr lang="en-US" altLang="zh-CN" sz="1200" b="1">
              <a:latin typeface="微软雅黑" panose="020B0503020204020204" charset="-122"/>
              <a:ea typeface="微软雅黑" panose="020B0503020204020204" charset="-122"/>
              <a:sym typeface="Arial" panose="020B0604020202020204" pitchFamily="34" charset="0"/>
            </a:endParaRPr>
          </a:p>
          <a:p>
            <a:pPr>
              <a:lnSpc>
                <a:spcPts val="1800"/>
              </a:lnSpc>
            </a:pPr>
            <a:r>
              <a:rPr lang="en-US" altLang="zh-CN" sz="1200" b="1">
                <a:latin typeface="微软雅黑" panose="020B0503020204020204" charset="-122"/>
                <a:ea typeface="微软雅黑" panose="020B0503020204020204" charset="-122"/>
                <a:sym typeface="Arial" panose="020B0604020202020204" pitchFamily="34" charset="0"/>
              </a:rPr>
              <a:t>5、其他注意事项</a:t>
            </a:r>
            <a:endParaRPr lang="en-US" altLang="zh-CN" sz="1000" b="1">
              <a:latin typeface="微软雅黑" panose="020B0503020204020204" charset="-122"/>
              <a:ea typeface="微软雅黑" panose="020B0503020204020204" charset="-122"/>
              <a:sym typeface="Arial" panose="020B0604020202020204" pitchFamily="34" charset="0"/>
            </a:endParaRPr>
          </a:p>
          <a:p>
            <a:pPr>
              <a:lnSpc>
                <a:spcPts val="1800"/>
              </a:lnSpc>
            </a:pPr>
            <a:r>
              <a:rPr lang="en-US" altLang="zh-CN" sz="1000">
                <a:latin typeface="微软雅黑" panose="020B0503020204020204" charset="-122"/>
                <a:ea typeface="微软雅黑" panose="020B0503020204020204" charset="-122"/>
                <a:sym typeface="Arial" panose="020B0604020202020204" pitchFamily="34" charset="0"/>
              </a:rPr>
              <a:t>     备案中容易出现的一些问题：适用范围描述超出医疗器械定义，产品技术要求和说明书内容不符合法规和标准要求等情形；产品结构组成、适用范围、性能参数、型号规格等在备案信息表、产品技术要求、说明书等材料中前后不一致；备案资料有缺失，如未在备案系统上传完整的产品技术要求、说明书等。</a:t>
            </a:r>
            <a:endParaRPr lang="en-US" altLang="zh-CN" sz="1000">
              <a:latin typeface="微软雅黑" panose="020B0503020204020204" charset="-122"/>
              <a:ea typeface="微软雅黑" panose="020B0503020204020204" charset="-122"/>
              <a:sym typeface="Arial" panose="020B0604020202020204" pitchFamily="34" charset="0"/>
            </a:endParaRPr>
          </a:p>
          <a:p>
            <a:pPr>
              <a:lnSpc>
                <a:spcPct val="120000"/>
              </a:lnSpc>
            </a:pPr>
            <a:r>
              <a:rPr lang="en-US" altLang="zh-CN" sz="1400">
                <a:latin typeface="微软雅黑" panose="020B0503020204020204" charset="-122"/>
                <a:ea typeface="微软雅黑" panose="020B0503020204020204" charset="-122"/>
                <a:sym typeface="Arial" panose="020B0604020202020204" pitchFamily="34" charset="0"/>
              </a:rPr>
              <a:t> </a:t>
            </a:r>
            <a:endParaRPr lang="zh-CN" altLang="en-US" sz="1400">
              <a:latin typeface="微软雅黑" panose="020B0503020204020204" charset="-122"/>
              <a:ea typeface="微软雅黑" panose="020B0503020204020204" charset="-122"/>
              <a:sym typeface="Arial" panose="020B0604020202020204" pitchFamily="34" charset="0"/>
            </a:endParaRPr>
          </a:p>
          <a:p>
            <a:pPr algn="just">
              <a:lnSpc>
                <a:spcPct val="130000"/>
              </a:lnSpc>
              <a:spcAft>
                <a:spcPts val="800"/>
              </a:spcAft>
              <a:buClr>
                <a:schemeClr val="tx1">
                  <a:lumMod val="65000"/>
                  <a:lumOff val="35000"/>
                </a:schemeClr>
              </a:buClr>
              <a:buFont typeface="Wingdings" panose="05000000000000000000" pitchFamily="2" charset="2"/>
              <a:defRPr/>
            </a:pPr>
            <a:endParaRPr lang="zh-CN" altLang="en-US" sz="1400" noProof="1">
              <a:solidFill>
                <a:schemeClr val="accent3">
                  <a:lumMod val="75000"/>
                </a:schemeClr>
              </a:solidFill>
              <a:latin typeface="+mj-ea"/>
              <a:ea typeface="+mj-ea"/>
              <a:cs typeface="+mj-ea"/>
              <a:sym typeface="+mn-lt"/>
            </a:endParaRPr>
          </a:p>
        </p:txBody>
      </p:sp>
      <p:sp>
        <p:nvSpPr>
          <p:cNvPr id="5" name="Title 6"/>
          <p:cNvSpPr txBox="1"/>
          <p:nvPr>
            <p:custDataLst>
              <p:tags r:id="rId9"/>
            </p:custDataLst>
          </p:nvPr>
        </p:nvSpPr>
        <p:spPr>
          <a:xfrm>
            <a:off x="0" y="495300"/>
            <a:ext cx="1423988" cy="457200"/>
          </a:xfrm>
          <a:prstGeom prst="rect">
            <a:avLst/>
          </a:prstGeom>
          <a:noFill/>
          <a:ln w="3175">
            <a:noFill/>
            <a:prstDash val="dash"/>
          </a:ln>
        </p:spPr>
        <p:txBody>
          <a:bodyPr wrap="square" lIns="54000" tIns="27000" rIns="54000" bIns="27000" anchor="b"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fontAlgn="base">
              <a:lnSpc>
                <a:spcPct val="100000"/>
              </a:lnSpc>
              <a:defRPr/>
            </a:pPr>
            <a:r>
              <a:rPr lang="zh-CN" altLang="en-US" sz="2400" b="1" strike="noStrike" spc="150" noProof="1">
                <a:ln w="3175">
                  <a:noFill/>
                  <a:prstDash val="dash"/>
                </a:ln>
                <a:solidFill>
                  <a:schemeClr val="bg1"/>
                </a:solidFill>
                <a:latin typeface="Arial" panose="020B0604020202020204" pitchFamily="34" charset="0"/>
                <a:ea typeface="微软雅黑" panose="020B0503020204020204" charset="-122"/>
                <a:cs typeface="微软雅黑" panose="020B0503020204020204" charset="-122"/>
              </a:rPr>
              <a:t>申报要点</a:t>
            </a:r>
            <a:endParaRPr lang="zh-CN" altLang="en-US" sz="2400" b="1" strike="noStrike" spc="150" noProof="1">
              <a:ln w="3175">
                <a:noFill/>
                <a:prstDash val="dash"/>
              </a:ln>
              <a:solidFill>
                <a:schemeClr val="bg1"/>
              </a:solidFill>
              <a:latin typeface="Arial" panose="020B0604020202020204" pitchFamily="34" charset="0"/>
              <a:ea typeface="微软雅黑" panose="020B0503020204020204" charset="-122"/>
              <a:cs typeface="微软雅黑" panose="020B0503020204020204" charset="-122"/>
            </a:endParaRPr>
          </a:p>
        </p:txBody>
      </p:sp>
      <p:sp>
        <p:nvSpPr>
          <p:cNvPr id="9" name="折角形 33"/>
          <p:cNvSpPr/>
          <p:nvPr>
            <p:custDataLst>
              <p:tags r:id="rId10"/>
            </p:custDataLst>
          </p:nvPr>
        </p:nvSpPr>
        <p:spPr>
          <a:xfrm>
            <a:off x="539750" y="1066800"/>
            <a:ext cx="3922713" cy="5403850"/>
          </a:xfrm>
          <a:prstGeom prst="foldedCorner">
            <a:avLst>
              <a:gd name="adj" fmla="val 11898"/>
            </a:avLst>
          </a:prstGeom>
          <a:solidFill>
            <a:schemeClr val="bg2"/>
          </a:solidFill>
          <a:ln>
            <a:noFill/>
          </a:ln>
          <a:effectLst>
            <a:outerShdw blurRad="127000" dist="38100" dir="5400000" algn="t" rotWithShape="0">
              <a:schemeClr val="tx1">
                <a:lumMod val="95000"/>
                <a:lumOff val="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fontAlgn="base">
              <a:lnSpc>
                <a:spcPct val="150000"/>
              </a:lnSpc>
              <a:spcAft>
                <a:spcPts val="800"/>
              </a:spcAft>
              <a:buClr>
                <a:schemeClr val="tx1">
                  <a:lumMod val="65000"/>
                  <a:lumOff val="35000"/>
                </a:schemeClr>
              </a:buClr>
              <a:buFont typeface="Wingdings" panose="05000000000000000000" pitchFamily="2" charset="2"/>
            </a:pPr>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10" name="任意多边形 8"/>
          <p:cNvSpPr/>
          <p:nvPr>
            <p:custDataLst>
              <p:tags r:id="rId11"/>
            </p:custDataLst>
          </p:nvPr>
        </p:nvSpPr>
        <p:spPr>
          <a:xfrm>
            <a:off x="728663" y="1066800"/>
            <a:ext cx="347663" cy="498475"/>
          </a:xfrm>
          <a:custGeom>
            <a:avLst/>
            <a:gdLst>
              <a:gd name="connsiteX0" fmla="*/ 0 w 1500"/>
              <a:gd name="connsiteY0" fmla="*/ 0 h 1449"/>
              <a:gd name="connsiteX1" fmla="*/ 1500 w 1500"/>
              <a:gd name="connsiteY1" fmla="*/ 0 h 1449"/>
              <a:gd name="connsiteX2" fmla="*/ 1500 w 1500"/>
              <a:gd name="connsiteY2" fmla="*/ 1449 h 1449"/>
              <a:gd name="connsiteX3" fmla="*/ 768 w 1500"/>
              <a:gd name="connsiteY3" fmla="*/ 1098 h 1449"/>
              <a:gd name="connsiteX4" fmla="*/ 0 w 1500"/>
              <a:gd name="connsiteY4" fmla="*/ 1449 h 1449"/>
              <a:gd name="connsiteX5" fmla="*/ 0 w 1500"/>
              <a:gd name="connsiteY5" fmla="*/ 0 h 1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 h="1449">
                <a:moveTo>
                  <a:pt x="0" y="0"/>
                </a:moveTo>
                <a:lnTo>
                  <a:pt x="1500" y="0"/>
                </a:lnTo>
                <a:lnTo>
                  <a:pt x="1500" y="1449"/>
                </a:lnTo>
                <a:lnTo>
                  <a:pt x="768" y="1098"/>
                </a:lnTo>
                <a:lnTo>
                  <a:pt x="0" y="144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44048" name="文本框 16"/>
          <p:cNvSpPr txBox="1"/>
          <p:nvPr>
            <p:custDataLst>
              <p:tags r:id="rId12"/>
            </p:custDataLst>
          </p:nvPr>
        </p:nvSpPr>
        <p:spPr>
          <a:xfrm>
            <a:off x="657225" y="1522095"/>
            <a:ext cx="3687763" cy="4783138"/>
          </a:xfrm>
          <a:prstGeom prst="rect">
            <a:avLst/>
          </a:prstGeom>
          <a:noFill/>
          <a:ln w="9525">
            <a:noFill/>
          </a:ln>
        </p:spPr>
        <p:txBody>
          <a:bodyPr wrap="square" lIns="67500" tIns="0" rIns="67500" bIns="35100" anchor="t" anchorCtr="0"/>
          <a:p>
            <a:pPr>
              <a:lnSpc>
                <a:spcPts val="1700"/>
              </a:lnSpc>
            </a:pPr>
            <a:r>
              <a:rPr lang="en-US" altLang="zh-CN" sz="1200" b="1">
                <a:latin typeface="微软雅黑" panose="020B0503020204020204" charset="-122"/>
                <a:ea typeface="微软雅黑" panose="020B0503020204020204" charset="-122"/>
                <a:sym typeface="Arial" panose="020B0604020202020204" pitchFamily="34" charset="0"/>
              </a:rPr>
              <a:t>3.关于“产品描述”</a:t>
            </a:r>
            <a:endParaRPr lang="en-US" altLang="zh-CN" sz="1000" b="1">
              <a:latin typeface="微软雅黑" panose="020B0503020204020204" charset="-122"/>
              <a:ea typeface="微软雅黑" panose="020B0503020204020204" charset="-122"/>
              <a:sym typeface="Arial" panose="020B0604020202020204" pitchFamily="34" charset="0"/>
            </a:endParaRPr>
          </a:p>
          <a:p>
            <a:pPr>
              <a:lnSpc>
                <a:spcPts val="1700"/>
              </a:lnSpc>
            </a:pPr>
            <a:r>
              <a:rPr lang="zh-CN" altLang="en-US" sz="1000">
                <a:latin typeface="微软雅黑" panose="020B0503020204020204" charset="-122"/>
                <a:ea typeface="微软雅黑" panose="020B0503020204020204" charset="-122"/>
                <a:sym typeface="Arial" panose="020B0604020202020204" pitchFamily="34" charset="0"/>
              </a:rPr>
              <a:t>（</a:t>
            </a:r>
            <a:r>
              <a:rPr lang="en-US" altLang="zh-CN" sz="1000">
                <a:latin typeface="微软雅黑" panose="020B0503020204020204" charset="-122"/>
                <a:ea typeface="微软雅黑" panose="020B0503020204020204" charset="-122"/>
                <a:sym typeface="Arial" panose="020B0604020202020204" pitchFamily="34" charset="0"/>
              </a:rPr>
              <a:t>1</a:t>
            </a:r>
            <a:r>
              <a:rPr lang="zh-CN" altLang="en-US" sz="1000">
                <a:latin typeface="微软雅黑" panose="020B0503020204020204" charset="-122"/>
                <a:ea typeface="微软雅黑" panose="020B0503020204020204" charset="-122"/>
                <a:sym typeface="Arial" panose="020B0604020202020204" pitchFamily="34" charset="0"/>
              </a:rPr>
              <a:t>）</a:t>
            </a:r>
            <a:r>
              <a:rPr lang="en-US" altLang="zh-CN" sz="1000">
                <a:latin typeface="微软雅黑" panose="020B0503020204020204" charset="-122"/>
                <a:ea typeface="微软雅黑" panose="020B0503020204020204" charset="-122"/>
                <a:sym typeface="Arial" panose="020B0604020202020204" pitchFamily="34" charset="0"/>
              </a:rPr>
              <a:t>目录中产品描述是基于目前该类产品情况的归纳总结。用“通常由……组成”“一般采用……制成”表述，概括了该类产品的组成或材质的构成；备案时的产品描述</a:t>
            </a:r>
            <a:r>
              <a:rPr lang="en-US" altLang="zh-CN" sz="1000">
                <a:solidFill>
                  <a:srgbClr val="FF0000"/>
                </a:solidFill>
                <a:latin typeface="微软雅黑" panose="020B0503020204020204" charset="-122"/>
                <a:ea typeface="微软雅黑" panose="020B0503020204020204" charset="-122"/>
                <a:sym typeface="Arial" panose="020B0604020202020204" pitchFamily="34" charset="0"/>
              </a:rPr>
              <a:t>应为该产品的</a:t>
            </a:r>
            <a:r>
              <a:rPr lang="en-US" altLang="zh-CN" sz="1000">
                <a:solidFill>
                  <a:srgbClr val="FF0000"/>
                </a:solidFill>
                <a:latin typeface="微软雅黑" panose="020B0503020204020204" charset="-122"/>
                <a:ea typeface="微软雅黑" panose="020B0503020204020204" charset="-122"/>
                <a:sym typeface="Arial" panose="020B0604020202020204" pitchFamily="34" charset="0"/>
              </a:rPr>
              <a:t>具体</a:t>
            </a:r>
            <a:r>
              <a:rPr lang="en-US" altLang="zh-CN" sz="1000">
                <a:solidFill>
                  <a:srgbClr val="FF0000"/>
                </a:solidFill>
                <a:latin typeface="微软雅黑" panose="020B0503020204020204" charset="-122"/>
                <a:ea typeface="微软雅黑" panose="020B0503020204020204" charset="-122"/>
                <a:sym typeface="Arial" panose="020B0604020202020204" pitchFamily="34" charset="0"/>
              </a:rPr>
              <a:t>组成或材质的构成，</a:t>
            </a:r>
            <a:r>
              <a:rPr lang="en-US" altLang="zh-CN" sz="1000">
                <a:latin typeface="微软雅黑" panose="020B0503020204020204" charset="-122"/>
                <a:ea typeface="微软雅黑" panose="020B0503020204020204" charset="-122"/>
                <a:sym typeface="Arial" panose="020B0604020202020204" pitchFamily="34" charset="0"/>
              </a:rPr>
              <a:t>应表述为:“</a:t>
            </a:r>
            <a:r>
              <a:rPr lang="en-US" altLang="zh-CN" sz="1000">
                <a:solidFill>
                  <a:srgbClr val="FF0000"/>
                </a:solidFill>
                <a:latin typeface="微软雅黑" panose="020B0503020204020204" charset="-122"/>
                <a:ea typeface="微软雅黑" panose="020B0503020204020204" charset="-122"/>
                <a:sym typeface="Arial" panose="020B0604020202020204" pitchFamily="34" charset="0"/>
              </a:rPr>
              <a:t>由……组成”“采用……制成</a:t>
            </a:r>
            <a:r>
              <a:rPr lang="en-US" altLang="zh-CN" sz="1000">
                <a:latin typeface="微软雅黑" panose="020B0503020204020204" charset="-122"/>
                <a:ea typeface="微软雅黑" panose="020B0503020204020204" charset="-122"/>
                <a:sym typeface="Arial" panose="020B0604020202020204" pitchFamily="34" charset="0"/>
              </a:rPr>
              <a:t>”。（如一般采用不锈钢材料或高分子材料制成）。有</a:t>
            </a:r>
            <a:r>
              <a:rPr lang="en-US" altLang="zh-CN" sz="1000">
                <a:solidFill>
                  <a:schemeClr val="tx1"/>
                </a:solidFill>
                <a:latin typeface="微软雅黑" panose="020B0503020204020204" charset="-122"/>
                <a:ea typeface="微软雅黑" panose="020B0503020204020204" charset="-122"/>
                <a:sym typeface="Arial" panose="020B0604020202020204" pitchFamily="34" charset="0"/>
              </a:rPr>
              <a:t>“一次性使用”“重复性使用”“无源产品”“粘贴部位为完好</a:t>
            </a:r>
            <a:r>
              <a:rPr lang="zh-CN" altLang="en-US" sz="1000">
                <a:solidFill>
                  <a:schemeClr val="tx1"/>
                </a:solidFill>
                <a:latin typeface="微软雅黑" panose="020B0503020204020204" charset="-122"/>
                <a:ea typeface="微软雅黑" panose="020B0503020204020204" charset="-122"/>
                <a:sym typeface="Arial" panose="020B0604020202020204" pitchFamily="34" charset="0"/>
              </a:rPr>
              <a:t>皮</a:t>
            </a:r>
            <a:r>
              <a:rPr lang="en-US" altLang="zh-CN" sz="1000">
                <a:solidFill>
                  <a:schemeClr val="tx1"/>
                </a:solidFill>
                <a:latin typeface="微软雅黑" panose="020B0503020204020204" charset="-122"/>
                <a:ea typeface="微软雅黑" panose="020B0503020204020204" charset="-122"/>
                <a:sym typeface="Arial" panose="020B0604020202020204" pitchFamily="34" charset="0"/>
              </a:rPr>
              <a:t>肤”“不具有剂量控制功能”“非无菌提供”等限定性表述的，备案产品“产品描述”应当明确。</a:t>
            </a:r>
            <a:endParaRPr lang="en-US" altLang="zh-CN" sz="1000">
              <a:latin typeface="微软雅黑" panose="020B0503020204020204" charset="-122"/>
              <a:ea typeface="微软雅黑" panose="020B0503020204020204" charset="-122"/>
              <a:sym typeface="Arial" panose="020B0604020202020204" pitchFamily="34" charset="0"/>
            </a:endParaRPr>
          </a:p>
          <a:p>
            <a:pPr>
              <a:lnSpc>
                <a:spcPts val="1700"/>
              </a:lnSpc>
            </a:pPr>
            <a:r>
              <a:rPr lang="zh-CN" altLang="en-US" sz="1000">
                <a:latin typeface="微软雅黑" panose="020B0503020204020204" charset="-122"/>
                <a:ea typeface="微软雅黑" panose="020B0503020204020204" charset="-122"/>
                <a:sym typeface="Arial" panose="020B0604020202020204" pitchFamily="34" charset="0"/>
              </a:rPr>
              <a:t>（</a:t>
            </a:r>
            <a:r>
              <a:rPr lang="en-US" altLang="zh-CN" sz="1000">
                <a:latin typeface="微软雅黑" panose="020B0503020204020204" charset="-122"/>
                <a:ea typeface="微软雅黑" panose="020B0503020204020204" charset="-122"/>
                <a:sym typeface="Arial" panose="020B0604020202020204" pitchFamily="34" charset="0"/>
              </a:rPr>
              <a:t>2</a:t>
            </a:r>
            <a:r>
              <a:rPr lang="zh-CN" altLang="en-US" sz="1000">
                <a:latin typeface="微软雅黑" panose="020B0503020204020204" charset="-122"/>
                <a:ea typeface="微软雅黑" panose="020B0503020204020204" charset="-122"/>
                <a:sym typeface="Arial" panose="020B0604020202020204" pitchFamily="34" charset="0"/>
              </a:rPr>
              <a:t>）</a:t>
            </a:r>
            <a:r>
              <a:rPr lang="en-US" altLang="zh-CN" sz="1000">
                <a:latin typeface="微软雅黑" panose="020B0503020204020204" charset="-122"/>
                <a:ea typeface="微软雅黑" panose="020B0503020204020204" charset="-122"/>
                <a:sym typeface="Arial" panose="020B0604020202020204" pitchFamily="34" charset="0"/>
              </a:rPr>
              <a:t>新《一类目录》中“09-02-03物理降温设备”“09-03-08光治疗设备附件”“14-10-02创口贴”“20-03-11穴位压力刺激器具”中的产品不能含有中药、化学药物、生物制品、消毒和抗菌成分、天然植物及其提取物等发挥药理学、免疫学、代谢作用的成分或者可被人体吸收的成分，包括但不限于附录表格中所列成分，进一步规范相关产品备案。备案时在产品描述项下应当详细列明产品的具体组成成分，不可使用“所含成分不具有药理学作用。所含成分不可被人体吸收”或者类似笼统描述。</a:t>
            </a:r>
            <a:endParaRPr lang="en-US" altLang="zh-CN" sz="1000">
              <a:latin typeface="微软雅黑" panose="020B0503020204020204" charset="-122"/>
              <a:ea typeface="微软雅黑" panose="020B0503020204020204" charset="-122"/>
              <a:sym typeface="Arial" panose="020B0604020202020204" pitchFamily="34" charset="0"/>
            </a:endParaRPr>
          </a:p>
          <a:p>
            <a:pPr>
              <a:lnSpc>
                <a:spcPts val="1700"/>
              </a:lnSpc>
            </a:pPr>
            <a:r>
              <a:rPr lang="en-US" altLang="zh-CN" sz="1000">
                <a:latin typeface="微软雅黑" panose="020B0503020204020204" charset="-122"/>
                <a:ea typeface="微软雅黑" panose="020B0503020204020204" charset="-122"/>
                <a:sym typeface="Arial" panose="020B0604020202020204" pitchFamily="34" charset="0"/>
              </a:rPr>
              <a:t>（3）体外诊断试剂产品应列明“主要组成成分”，并与说明书相关内容保持一致。</a:t>
            </a:r>
            <a:endParaRPr lang="en-US" altLang="zh-CN" sz="1000">
              <a:latin typeface="微软雅黑" panose="020B0503020204020204" charset="-122"/>
              <a:ea typeface="微软雅黑" panose="020B0503020204020204" charset="-122"/>
              <a:sym typeface="Arial" panose="020B0604020202020204" pitchFamily="34" charset="0"/>
            </a:endParaRPr>
          </a:p>
          <a:p>
            <a:pPr>
              <a:lnSpc>
                <a:spcPts val="1800"/>
              </a:lnSpc>
            </a:pPr>
            <a:r>
              <a:rPr lang="en-US" altLang="zh-CN" sz="1000">
                <a:latin typeface="微软雅黑" panose="020B0503020204020204" charset="-122"/>
                <a:ea typeface="微软雅黑" panose="020B0503020204020204" charset="-122"/>
                <a:sym typeface="Arial" panose="020B0604020202020204" pitchFamily="34" charset="0"/>
              </a:rPr>
              <a:t> </a:t>
            </a:r>
            <a:endParaRPr lang="en-US" altLang="zh-CN" sz="1000">
              <a:latin typeface="微软雅黑" panose="020B0503020204020204" charset="-122"/>
              <a:ea typeface="微软雅黑" panose="020B0503020204020204" charset="-122"/>
              <a:sym typeface="Arial" panose="020B0604020202020204" pitchFamily="34" charset="0"/>
            </a:endParaRPr>
          </a:p>
          <a:p>
            <a:endParaRPr lang="zh-CN" altLang="en-US" sz="1000">
              <a:solidFill>
                <a:srgbClr val="595959"/>
              </a:solidFill>
              <a:latin typeface="Arial" panose="020B0604020202020204" pitchFamily="34" charset="0"/>
              <a:ea typeface="微软雅黑" panose="020B0503020204020204" charset="-122"/>
              <a:sym typeface="Arial" panose="020B0604020202020204" pitchFamily="34" charset="0"/>
            </a:endParaRPr>
          </a:p>
          <a:p>
            <a:endParaRPr lang="zh-CN" altLang="en-US" sz="1600">
              <a:solidFill>
                <a:srgbClr val="595959"/>
              </a:solidFill>
              <a:latin typeface="Arial" panose="020B0604020202020204" pitchFamily="34" charset="0"/>
              <a:ea typeface="微软雅黑" panose="020B0503020204020204" charset="-122"/>
              <a:sym typeface="Arial" panose="020B0604020202020204" pitchFamily="34" charset="0"/>
            </a:endParaRPr>
          </a:p>
          <a:p>
            <a:endParaRPr lang="zh-CN" altLang="en-US" sz="1600">
              <a:solidFill>
                <a:srgbClr val="595959"/>
              </a:solidFill>
              <a:latin typeface="Arial" panose="020B0604020202020204" pitchFamily="34" charset="0"/>
              <a:ea typeface="微软雅黑" panose="020B0503020204020204" charset="-122"/>
              <a:sym typeface="Arial" panose="020B0604020202020204" pitchFamily="34" charset="0"/>
            </a:endParaRPr>
          </a:p>
        </p:txBody>
      </p:sp>
      <p:pic>
        <p:nvPicPr>
          <p:cNvPr id="104458" name="图片 15"/>
          <p:cNvPicPr>
            <a:picLocks noGrp="1" noChangeAspect="1"/>
          </p:cNvPicPr>
          <p:nvPr/>
        </p:nvPicPr>
        <p:blipFill>
          <a:blip r:embed="rId13"/>
          <a:stretch>
            <a:fillRect/>
          </a:stretch>
        </p:blipFill>
        <p:spPr>
          <a:xfrm>
            <a:off x="4013200" y="565150"/>
            <a:ext cx="914400" cy="914400"/>
          </a:xfrm>
          <a:prstGeom prst="rect">
            <a:avLst/>
          </a:prstGeom>
          <a:noFill/>
          <a:ln w="9525">
            <a:noFill/>
          </a:ln>
        </p:spPr>
      </p:pic>
    </p:spTree>
    <p:custDataLst>
      <p:tags r:id="rId14"/>
    </p:custDataLst>
  </p:cSld>
  <p:clrMapOvr>
    <a:masterClrMapping/>
  </p:clrMapOvr>
  <p:transition>
    <p:wipe/>
  </p:transition>
  <p:timing>
    <p:tnLst>
      <p:par>
        <p:cTn id="1" dur="indefinite" restart="never" nodeType="tmRoot"/>
      </p:par>
    </p:tnLst>
    <p:bldLst>
      <p:bldP spid="6" grpId="1" animBg="1"/>
      <p:bldP spid="9" grpId="1" animBg="1"/>
      <p:bldP spid="44048" grpId="1"/>
      <p:bldP spid="3"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4530725"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1148080"/>
            <a:ext cx="7660005" cy="4284345"/>
          </a:xfrm>
          <a:solidFill>
            <a:schemeClr val="accent4"/>
          </a:solidFill>
          <a:ln w="28575" cmpd="thickThin">
            <a:solidFill>
              <a:schemeClr val="accent1">
                <a:shade val="50000"/>
              </a:schemeClr>
            </a:solidFill>
            <a:prstDash val="lgDashDot"/>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1.</a:t>
            </a: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《第一类医疗器械备案表》</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申请表上基本信息填写无误，企业名称、营业执照编号与营业执照上一致。人员身份证号与申请资料中的一致。</a:t>
            </a:r>
            <a:endPar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eaLnBrk="1" fontAlgn="auto" latinLnBrk="0" hangingPunct="1">
              <a:lnSpc>
                <a:spcPct val="120000"/>
              </a:lnSpc>
              <a:spcBef>
                <a:spcPct val="0"/>
              </a:spcBef>
              <a:spcAft>
                <a:spcPts val="1000"/>
              </a:spcAft>
              <a:buClrTx/>
              <a:buSzTx/>
              <a:buFont typeface="Arial" panose="020B0604020202020204" pitchFamily="34" charset="0"/>
              <a:buChar char="•"/>
              <a:defRPr/>
            </a:pPr>
            <a:r>
              <a:rPr kumimoji="0" lang="en-US" altLang="zh-CN"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申请表住所（变更内容的住所）必须与营业执照上住所的字数标点符号一致，生产地址可以与住所不一样，但生产地址须精确到门牌号或与《医疗器械生产许可证》保持一致。</a:t>
            </a:r>
            <a:endPar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eaLnBrk="1" fontAlgn="auto" latinLnBrk="0" hangingPunct="1">
              <a:lnSpc>
                <a:spcPct val="120000"/>
              </a:lnSpc>
              <a:spcBef>
                <a:spcPct val="0"/>
              </a:spcBef>
              <a:spcAft>
                <a:spcPts val="1000"/>
              </a:spcAft>
              <a:buClrTx/>
              <a:buSzTx/>
              <a:buFont typeface="Arial" panose="020B0604020202020204" pitchFamily="34" charset="0"/>
              <a:buChar char="•"/>
              <a:defRPr/>
            </a:pPr>
            <a:r>
              <a:rPr kumimoji="0"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申请表与资料中的产品名称、产品描述、预期用途必须和医疗器械分类目录中的一致</a:t>
            </a:r>
            <a:r>
              <a:rPr kumimoji="0" lang="zh-CN" altLang="en-US" sz="1400" b="1" i="0"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（如未在分类目录中，则需提供既往国家局、省局发布的分类界定文件）</a:t>
            </a:r>
            <a:r>
              <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a:t>
            </a:r>
            <a:endPar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eaLnBrk="1" fontAlgn="auto" latinLnBrk="0" hangingPunct="1">
              <a:lnSpc>
                <a:spcPct val="120000"/>
              </a:lnSpc>
              <a:spcBef>
                <a:spcPct val="0"/>
              </a:spcBef>
              <a:spcAft>
                <a:spcPts val="1000"/>
              </a:spcAft>
              <a:buClrTx/>
              <a:buSzTx/>
              <a:buFont typeface="Arial" panose="020B0604020202020204" pitchFamily="34" charset="0"/>
              <a:buChar char="•"/>
              <a:defRPr/>
            </a:pPr>
            <a:r>
              <a:rPr kumimoji="0"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申请表上型号规格不得出现产品名称或带有治疗性用途及疾病相关名词（包括资料中）。</a:t>
            </a:r>
            <a:endPar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eaLnBrk="1" fontAlgn="auto" latinLnBrk="0" hangingPunct="1">
              <a:lnSpc>
                <a:spcPct val="120000"/>
              </a:lnSpc>
              <a:spcBef>
                <a:spcPct val="0"/>
              </a:spcBef>
              <a:spcAft>
                <a:spcPts val="1000"/>
              </a:spcAft>
              <a:buClrTx/>
              <a:buSzTx/>
              <a:buFont typeface="Arial" panose="020B0604020202020204" pitchFamily="34" charset="0"/>
              <a:buChar char="•"/>
              <a:defRPr/>
            </a:pPr>
            <a:r>
              <a:rPr kumimoji="0"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申请表上分类编码不得混编，自</a:t>
            </a:r>
            <a:r>
              <a:rPr kumimoji="0"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2022</a:t>
            </a:r>
            <a:r>
              <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年</a:t>
            </a:r>
            <a:r>
              <a:rPr kumimoji="0"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1</a:t>
            </a:r>
            <a:r>
              <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月</a:t>
            </a:r>
            <a:r>
              <a:rPr kumimoji="0"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1</a:t>
            </a:r>
            <a:r>
              <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日实施的新《第一类医疗器械产品目录》中，按照子目录＋序号＋二级产品类别进行填写。</a:t>
            </a:r>
            <a:endParaRPr kumimoji="0" lang="zh-CN" altLang="en-US" sz="14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endParaRPr>
          </a:p>
        </p:txBody>
      </p:sp>
      <p:sp>
        <p:nvSpPr>
          <p:cNvPr id="106499"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以《第一类医疗器械产品备案》（首次）为例</a:t>
            </a:r>
            <a:endParaRPr lang="zh-CN" altLang="en-US" sz="1400">
              <a:latin typeface="Arial" panose="020B0604020202020204" pitchFamily="34" charset="0"/>
              <a:ea typeface="宋体" panose="02010600030101010101" pitchFamily="2" charset="-122"/>
            </a:endParaRPr>
          </a:p>
        </p:txBody>
      </p:sp>
      <p:sp>
        <p:nvSpPr>
          <p:cNvPr id="8" name="右箭头 7"/>
          <p:cNvSpPr/>
          <p:nvPr/>
        </p:nvSpPr>
        <p:spPr>
          <a:xfrm>
            <a:off x="5032375" y="5942013"/>
            <a:ext cx="4111625" cy="606425"/>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Tree>
    <p:custDataLst>
      <p:tags r:id="rId1"/>
    </p:custDataLst>
  </p:cSld>
  <p:clrMapOvr>
    <a:masterClrMapping/>
  </p:clrMapOvr>
  <p:transition>
    <p:checke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3200400"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1196975"/>
            <a:ext cx="7660005" cy="4051300"/>
          </a:xfrm>
          <a:solidFill>
            <a:schemeClr val="accent4"/>
          </a:solidFill>
          <a:ln w="28575" cmpd="thickThin">
            <a:solidFill>
              <a:schemeClr val="accent1">
                <a:shade val="50000"/>
              </a:schemeClr>
            </a:solidFill>
            <a:prstDash val="lgDashDot"/>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2.</a:t>
            </a: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安全风险分析报告</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医疗器械企业应按照YY 0316-2016《医疗器械风险管理对医疗器械的应用》的有关要求编制，主要包括医疗器械预期用途和与安全性有关特征的判定、危害的判定、估计每个危害处境的风险；对每个已判定的危害处境，评价和决定是否需要降低风险；风险控制措施的实施和验证结果，必要时应引用检测和评价性报告；任何一个或多个剩余风险的可接受性评定等，形成风险管理报告。</a:t>
            </a:r>
            <a:endPar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在风险分析中，有源和无源产品可结合GB/T 16886.1-2011《医疗器械生物学评价 第1部分：风险管理过程中的评价与试验》评价产品的生物相容性。</a:t>
            </a:r>
            <a:endPar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体外诊断试剂应对产品寿命周期的各个环节,从预期用途、可能的使用错误、与安全性有关的特征、已知和可预见的危害等方面的判定及对患者风险的估计进行风险分析、风险评价及相应的风险控制的基础上，形成风险管理报告。</a:t>
            </a:r>
            <a:endPar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eaLnBrk="1" fontAlgn="auto" latinLnBrk="0" hangingPunct="1">
              <a:lnSpc>
                <a:spcPct val="130000"/>
              </a:lnSpc>
              <a:spcBef>
                <a:spcPts val="0"/>
              </a:spcBef>
              <a:spcAft>
                <a:spcPts val="1000"/>
              </a:spcAft>
              <a:buClrTx/>
              <a:buSzTx/>
              <a:buFont typeface="Arial" panose="020B0604020202020204" pitchFamily="34" charset="0"/>
              <a:buNone/>
            </a:pPr>
            <a:endPar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p:txBody>
      </p:sp>
      <p:sp>
        <p:nvSpPr>
          <p:cNvPr id="107523"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以《第一类医疗器械产品备案》（首次）为例</a:t>
            </a:r>
            <a:endParaRPr lang="zh-CN" altLang="en-US" sz="1400">
              <a:latin typeface="Arial" panose="020B0604020202020204" pitchFamily="34" charset="0"/>
              <a:ea typeface="宋体" panose="02010600030101010101" pitchFamily="2" charset="-122"/>
            </a:endParaRPr>
          </a:p>
        </p:txBody>
      </p:sp>
      <p:sp>
        <p:nvSpPr>
          <p:cNvPr id="3" name="右箭头 2"/>
          <p:cNvSpPr/>
          <p:nvPr/>
        </p:nvSpPr>
        <p:spPr>
          <a:xfrm>
            <a:off x="5032375" y="5537200"/>
            <a:ext cx="4111625" cy="606425"/>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Tree>
    <p:custDataLst>
      <p:tags r:id="rId1"/>
    </p:custData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3200400"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978535"/>
            <a:ext cx="7660005" cy="4749165"/>
          </a:xfrm>
          <a:solidFill>
            <a:schemeClr val="accent4"/>
          </a:solidFill>
          <a:ln w="28575" cmpd="thickThin">
            <a:solidFill>
              <a:schemeClr val="accent1">
                <a:shade val="50000"/>
              </a:schemeClr>
            </a:solidFill>
            <a:prstDash val="lgDashDot"/>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lang="en-US" altLang="zh-CN" sz="1800" b="1">
                <a:latin typeface="华文宋体" panose="02010600040101010101" charset="-122"/>
                <a:ea typeface="华文宋体" panose="02010600040101010101" charset="-122"/>
                <a:cs typeface="华文宋体" panose="02010600040101010101" charset="-122"/>
                <a:sym typeface="+mn-ea"/>
              </a:rPr>
              <a:t>3.</a:t>
            </a:r>
            <a:r>
              <a:rPr sz="1800" b="1">
                <a:latin typeface="华文宋体" panose="02010600040101010101" charset="-122"/>
                <a:ea typeface="华文宋体" panose="02010600040101010101" charset="-122"/>
                <a:cs typeface="华文宋体" panose="02010600040101010101" charset="-122"/>
                <a:sym typeface="+mn-ea"/>
              </a:rPr>
              <a:t>产品技术要求</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sz="1400" b="1">
                <a:latin typeface="华文宋体" panose="02010600040101010101" charset="-122"/>
                <a:ea typeface="华文宋体" panose="02010600040101010101" charset="-122"/>
                <a:cs typeface="华文宋体" panose="02010600040101010101" charset="-122"/>
                <a:sym typeface="+mn-ea"/>
              </a:rPr>
              <a:t>产品技术要求应按照《医疗器械产品技术要求编写指导原则》编制。</a:t>
            </a:r>
            <a:endParaRPr sz="1400" b="1">
              <a:latin typeface="华文宋体" panose="02010600040101010101" charset="-122"/>
              <a:ea typeface="华文宋体" panose="02010600040101010101" charset="-122"/>
              <a:cs typeface="华文宋体" panose="02010600040101010101" charset="-122"/>
              <a:sym typeface="+mn-ea"/>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备案人应当根据产品研制、临床评价等结果，依据国家标准、行业标准及有关文献资料，制定产品技术要求，产品技术要求主要包括医疗器械成品的型号规格及其划分说明（存在多种型号规格的，应明确各型号规格之间的区别），性能指标和检验方法，性能指标的制定应参考相关国家标准/行业标准并结合具体产品的设计特性、预期用途和质量控制水平且不低于产品适用的强制性国家标准/行业标准，鼓励采用推荐性标准。检验方法的制定应与相应的性能指标相适应。</a:t>
            </a:r>
            <a:endPar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建议明确的内容：在产品技术要求第一部分，描述产品的结构组成以及产品结构示意图（体外诊断试剂除外）。</a:t>
            </a:r>
            <a:endPar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sz="1400" b="1">
                <a:latin typeface="华文宋体" panose="02010600040101010101" charset="-122"/>
                <a:ea typeface="华文宋体" panose="02010600040101010101" charset="-122"/>
                <a:cs typeface="华文宋体" panose="02010600040101010101" charset="-122"/>
                <a:sym typeface="+mn-lt"/>
              </a:rPr>
              <a:t>产品技术要求编写常见问题：在产品技术要求第一部分出现产品的预期用途或产品描述；产品技术要求中的型号规格划分不清楚；缺少明确的结构组成/成分描述；检验方法编写不符合《产品技术要求编写指导原则》的要求；引用的中国药典等标准未及时更新等。</a:t>
            </a:r>
            <a:endPar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eaLnBrk="1" fontAlgn="auto" latinLnBrk="0" hangingPunct="1">
              <a:lnSpc>
                <a:spcPct val="130000"/>
              </a:lnSpc>
              <a:spcBef>
                <a:spcPts val="0"/>
              </a:spcBef>
              <a:spcAft>
                <a:spcPts val="1000"/>
              </a:spcAft>
              <a:buClrTx/>
              <a:buSzTx/>
              <a:buFont typeface="Arial" panose="020B0604020202020204" pitchFamily="34" charset="0"/>
              <a:buNone/>
            </a:pPr>
            <a:endPar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p:txBody>
      </p:sp>
      <p:sp>
        <p:nvSpPr>
          <p:cNvPr id="107523"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以《第一类医疗器械产品备案》（首次）为例</a:t>
            </a:r>
            <a:endParaRPr lang="zh-CN" altLang="en-US" sz="1400">
              <a:latin typeface="Arial" panose="020B0604020202020204" pitchFamily="34" charset="0"/>
              <a:ea typeface="宋体" panose="02010600030101010101" pitchFamily="2" charset="-122"/>
            </a:endParaRPr>
          </a:p>
        </p:txBody>
      </p:sp>
      <p:sp>
        <p:nvSpPr>
          <p:cNvPr id="3" name="右箭头 2"/>
          <p:cNvSpPr/>
          <p:nvPr/>
        </p:nvSpPr>
        <p:spPr>
          <a:xfrm>
            <a:off x="5032375" y="5537200"/>
            <a:ext cx="4111625" cy="606425"/>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Tree>
    <p:custDataLst>
      <p:tags r:id="rId1"/>
    </p:custData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3200400"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978535"/>
            <a:ext cx="7660005" cy="5032375"/>
          </a:xfrm>
          <a:solidFill>
            <a:schemeClr val="accent4"/>
          </a:solidFill>
          <a:ln w="28575" cmpd="thickThin">
            <a:solidFill>
              <a:schemeClr val="accent1">
                <a:shade val="50000"/>
              </a:schemeClr>
            </a:solidFill>
            <a:prstDash val="lgDashDot"/>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备案产品常见的引用标准：</a:t>
            </a:r>
            <a:endParaRPr kumimoji="0" lang="zh-CN" altLang="en-US" sz="14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6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1</a:t>
            </a:r>
            <a:r>
              <a:rPr kumimoji="0"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医用电气设备：GB 9706.1-2007《医用电气设备第一部分：安全通用要求》；</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2</a:t>
            </a:r>
            <a:r>
              <a:rPr kumimoji="0"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医用电气设备</a:t>
            </a: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YY 0505-2012《医用电气设备　第1-2部分：安全通用要求　并列标准：电磁兼容　要求和试验》</a:t>
            </a: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a:t>
            </a:r>
            <a:endPar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3、电气实验室设备</a:t>
            </a: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GB 4793.1-2007《测量、控制和实验室用电气设备的安全要求 第1部分：通用要求》</a:t>
            </a: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4、电气实验室设备：GB 4793.9-2009《测量、控制和实验室用电气设备的安全要求 第9部分:实验室用分析和其他目的自动和半自动设备的特殊要求》；</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5、电气实验室设备：YY 0648-2008《测量、控制和试验室用电气设备的安全要求.第2-101部分:体外诊断(IVD)医用设备的专用要求》；</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6、电气实验室设备</a:t>
            </a: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GB/T 18268.1-2016《测量、控制和实验室用的电设备 电磁兼容性要求 第1部分：通用要求》</a:t>
            </a:r>
            <a:r>
              <a:rPr kumimoji="0"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7、电气实验室设备：GB/T 18268.26-2010《测量、控制和实验室用的电设备　电磁兼容性要求　第26部分：特殊要求　体外诊断（ivd）医疗设备》；</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8、绷带：YY/T 1467—2016《医用包扎敷料救护绷带》；</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9、检查手套：GB 24786—2009《一次性使用聚氯乙烯医用检查手套》；</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10、检查手套：GB 10213—2006《一次性使用橡胶检查手套》；</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11、染色液：YY/T 0639—2019《体外诊断医疗器械 制造商为生物学染色用体外诊断试剂提供的信息》；</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12、核酸提取试剂：YY/T 1717—2020《核酸提取试剂盒（磁珠法）》；</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13、血细胞分析仪应用试剂：YY/T 0456.2—2014《血液分析仪用试剂 第2部分：溶血剂》；YY/T 0456.3—2014《血液分析仪用试剂 第3部分：稀释液》；</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a:lnSpc>
                <a:spcPts val="1600"/>
              </a:lnSpc>
              <a:spcBef>
                <a:spcPts val="0"/>
              </a:spcBef>
              <a:spcAft>
                <a:spcPts val="200"/>
              </a:spcAft>
              <a:buClrTx/>
              <a:buSzTx/>
              <a:buFont typeface="Arial" panose="020B0604020202020204" pitchFamily="34" charset="0"/>
              <a:buNone/>
            </a:pPr>
            <a:r>
              <a:rPr kumimoji="0" lang="en-US" altLang="zh-CN"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14、免疫组织化学试剂：YY/T 1181-2010《免疫组织化学试剂盒》。</a:t>
            </a: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228600" marR="0" indent="-228600" algn="l" defTabSz="914400" rtl="0">
              <a:lnSpc>
                <a:spcPts val="1200"/>
              </a:lnSpc>
              <a:spcBef>
                <a:spcPts val="0"/>
              </a:spcBef>
              <a:spcAft>
                <a:spcPts val="400"/>
              </a:spcAft>
              <a:buClrTx/>
              <a:buSzTx/>
              <a:buFont typeface="Arial" panose="020B0604020202020204" pitchFamily="34" charset="0"/>
              <a:buChar char="•"/>
            </a:pP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228600" marR="0" indent="-228600" algn="l" defTabSz="914400" rtl="0">
              <a:lnSpc>
                <a:spcPts val="1200"/>
              </a:lnSpc>
              <a:spcBef>
                <a:spcPts val="0"/>
              </a:spcBef>
              <a:spcAft>
                <a:spcPts val="400"/>
              </a:spcAft>
              <a:buClrTx/>
              <a:buSzTx/>
              <a:buFont typeface="Arial" panose="020B0604020202020204" pitchFamily="34" charset="0"/>
              <a:buChar char="•"/>
            </a:pPr>
            <a:endParaRPr kumimoji="0" lang="zh-CN" altLang="en-US" sz="10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p:txBody>
      </p:sp>
      <p:sp>
        <p:nvSpPr>
          <p:cNvPr id="107523"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以《第一类医疗器械产品备案》（首次）为例</a:t>
            </a:r>
            <a:endParaRPr lang="zh-CN" altLang="en-US" sz="1400">
              <a:latin typeface="Arial" panose="020B0604020202020204" pitchFamily="34" charset="0"/>
              <a:ea typeface="宋体" panose="02010600030101010101" pitchFamily="2" charset="-122"/>
            </a:endParaRPr>
          </a:p>
        </p:txBody>
      </p:sp>
      <p:sp>
        <p:nvSpPr>
          <p:cNvPr id="3" name="右箭头 2"/>
          <p:cNvSpPr/>
          <p:nvPr/>
        </p:nvSpPr>
        <p:spPr>
          <a:xfrm>
            <a:off x="5032375" y="5537200"/>
            <a:ext cx="4111625" cy="606425"/>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Tree>
    <p:custDataLst>
      <p:tags r:id="rId1"/>
    </p:custData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3200400"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1406525"/>
            <a:ext cx="7660005" cy="2439670"/>
          </a:xfrm>
          <a:solidFill>
            <a:schemeClr val="accent4"/>
          </a:solidFill>
          <a:ln w="28575" cmpd="thickThin">
            <a:solidFill>
              <a:schemeClr val="accent1">
                <a:shade val="50000"/>
              </a:schemeClr>
            </a:solidFill>
            <a:prstDash val="lgDashDot"/>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fontAlgn="auto"/>
            <a:endParaRPr lang="en-US" altLang="zh-CN" sz="1800" b="1">
              <a:latin typeface="华文宋体" panose="02010600040101010101" charset="-122"/>
              <a:ea typeface="华文宋体" panose="02010600040101010101" charset="-122"/>
              <a:cs typeface="华文宋体" panose="02010600040101010101" charset="-122"/>
              <a:sym typeface="+mn-ea"/>
            </a:endParaRPr>
          </a:p>
          <a:p>
            <a:pPr fontAlgn="auto"/>
            <a:r>
              <a:rPr lang="en-US" altLang="zh-CN" sz="1800" b="1">
                <a:latin typeface="华文宋体" panose="02010600040101010101" charset="-122"/>
                <a:ea typeface="华文宋体" panose="02010600040101010101" charset="-122"/>
                <a:cs typeface="华文宋体" panose="02010600040101010101" charset="-122"/>
                <a:sym typeface="+mn-ea"/>
              </a:rPr>
              <a:t>4.</a:t>
            </a:r>
            <a:r>
              <a:rPr sz="1800" b="1">
                <a:latin typeface="华文宋体" panose="02010600040101010101" charset="-122"/>
                <a:ea typeface="华文宋体" panose="02010600040101010101" charset="-122"/>
                <a:cs typeface="华文宋体" panose="02010600040101010101" charset="-122"/>
                <a:sym typeface="+mn-ea"/>
              </a:rPr>
              <a:t>产品检验报告</a:t>
            </a:r>
            <a:endParaRPr lang="zh-CN" altLang="en-US" sz="1800" b="1" strike="noStrike" noProof="1">
              <a:solidFill>
                <a:schemeClr val="tx1"/>
              </a:solidFill>
              <a:latin typeface="华文宋体" panose="02010600040101010101" charset="-122"/>
              <a:ea typeface="华文宋体" panose="02010600040101010101" charset="-122"/>
              <a:cs typeface="华文宋体" panose="02010600040101010101" charset="-122"/>
            </a:endParaRPr>
          </a:p>
          <a:p>
            <a:pPr fontAlgn="auto"/>
            <a:r>
              <a:rPr sz="1800" b="1">
                <a:latin typeface="华文宋体" panose="02010600040101010101" charset="-122"/>
                <a:ea typeface="华文宋体" panose="02010600040101010101" charset="-122"/>
                <a:cs typeface="华文宋体" panose="02010600040101010101" charset="-122"/>
                <a:sym typeface="+mn-ea"/>
              </a:rPr>
              <a:t>产品检验报告应为产品全性能自检报告或委托检验报告，检验的产品应当具有典型性。</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p:txBody>
      </p:sp>
      <p:sp>
        <p:nvSpPr>
          <p:cNvPr id="108547"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以《第一类医疗器械产品备案》（首次）为例</a:t>
            </a:r>
            <a:endParaRPr lang="zh-CN" altLang="en-US" sz="1400">
              <a:latin typeface="Arial" panose="020B0604020202020204" pitchFamily="34" charset="0"/>
              <a:ea typeface="宋体" panose="02010600030101010101" pitchFamily="2" charset="-122"/>
            </a:endParaRPr>
          </a:p>
        </p:txBody>
      </p:sp>
      <p:sp>
        <p:nvSpPr>
          <p:cNvPr id="8" name="右箭头 7"/>
          <p:cNvSpPr/>
          <p:nvPr/>
        </p:nvSpPr>
        <p:spPr>
          <a:xfrm>
            <a:off x="5032375" y="5448300"/>
            <a:ext cx="4111625" cy="725488"/>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19" name="矩形 18"/>
          <p:cNvSpPr/>
          <p:nvPr>
            <p:custDataLst>
              <p:tags r:id="rId1"/>
            </p:custDataLst>
          </p:nvPr>
        </p:nvSpPr>
        <p:spPr>
          <a:xfrm>
            <a:off x="1331278" y="4364673"/>
            <a:ext cx="2894013" cy="1762125"/>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fontAlgn="base">
              <a:lnSpc>
                <a:spcPct val="120000"/>
              </a:lnSpc>
            </a:pPr>
            <a:endParaRPr kumimoji="1" lang="zh-CN" altLang="en-US" sz="1200" b="1" strike="noStrike" noProof="1">
              <a:solidFill>
                <a:schemeClr val="bg1"/>
              </a:solidFill>
              <a:latin typeface="Arial" panose="020B0604020202020204" pitchFamily="34" charset="0"/>
              <a:ea typeface="微软雅黑" panose="020B0503020204020204" charset="-122"/>
              <a:sym typeface="Arial" panose="020B0604020202020204" pitchFamily="34" charset="0"/>
            </a:endParaRPr>
          </a:p>
        </p:txBody>
      </p:sp>
      <p:pic>
        <p:nvPicPr>
          <p:cNvPr id="108551" name="内容占位符 9" descr="图片5"/>
          <p:cNvPicPr>
            <a:picLocks noGrp="1" noChangeAspect="1"/>
          </p:cNvPicPr>
          <p:nvPr>
            <p:ph type="body" sz="quarter" idx="4294967295"/>
            <p:custDataLst>
              <p:tags r:id="rId2"/>
            </p:custDataLst>
          </p:nvPr>
        </p:nvPicPr>
        <p:blipFill>
          <a:blip r:embed="rId3"/>
          <a:stretch>
            <a:fillRect/>
          </a:stretch>
        </p:blipFill>
        <p:spPr>
          <a:xfrm>
            <a:off x="1043623" y="4220528"/>
            <a:ext cx="3054350" cy="1735137"/>
          </a:xfrm>
        </p:spPr>
      </p:pic>
    </p:spTree>
    <p:custDataLst>
      <p:tags r:id="rId4"/>
    </p:custData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3200400"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1108075"/>
            <a:ext cx="7659688" cy="5273675"/>
          </a:xfrm>
          <a:solidFill>
            <a:schemeClr val="accent4"/>
          </a:solidFill>
          <a:ln w="28575" cmpd="thickThin">
            <a:solidFill>
              <a:schemeClr val="accent1">
                <a:shade val="50000"/>
              </a:schemeClr>
            </a:solidFill>
            <a:prstDash val="lgDashDot"/>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5.</a:t>
            </a: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产品说明书及最小销售单元标签设计样稿</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2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医疗器械说明书和标签设计内容应符合《医疗器械说明书和标签管理规定》要求，应当科学、真实、完整、准确，并与产品特性相一致。</a:t>
            </a:r>
            <a:r>
              <a:rPr sz="1200" b="1">
                <a:latin typeface="华文宋体" panose="02010600040101010101" charset="-122"/>
                <a:ea typeface="华文宋体" panose="02010600040101010101" charset="-122"/>
                <a:cs typeface="华文宋体" panose="02010600040101010101" charset="-122"/>
                <a:sym typeface="+mn-ea"/>
              </a:rPr>
              <a:t>说明书、标签的内容应当与经注册或者备案的相关内容一致。</a:t>
            </a:r>
            <a:endParaRPr kumimoji="0" lang="zh-CN" altLang="en-US" sz="12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2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说明书内容除应包括产品名称、产品描述（主要组成成分）、预期用途、备案号等信息外，一般还应包括禁忌症、注意事项、警示及提示的内容，安装和使用说明，产品维护保养方法、特殊储存、运输条件、方法，生产日期、使用期限或失效日期等产品安全有效的基本信息，用以指导正确安装、调试、操作、使用、维护、保养。个人自行可以使用的，应当由详细的使用说明。</a:t>
            </a:r>
            <a:endParaRPr kumimoji="0" lang="zh-CN" altLang="en-US" sz="12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2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例如：对需要终端用户灭菌（消毒）的产品，说明书中应明确推荐的灭菌（消毒）工艺（方法和参数）。</a:t>
            </a:r>
            <a:endParaRPr kumimoji="0" lang="zh-CN" altLang="en-US" sz="12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2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体外诊断试剂产品应按照《体外诊断试剂说明书编写指导原 则》的有关要求，并参考有关技术指导原则编写产品说明书。</a:t>
            </a:r>
            <a:endParaRPr kumimoji="0" lang="zh-CN" altLang="en-US" sz="12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2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说明书、标签及包装不得以</a:t>
            </a:r>
            <a:r>
              <a:rPr kumimoji="0" lang="zh-CN" altLang="en-US" sz="1200" b="1" i="0" u="none" strike="noStrike" kern="1200" cap="none" spc="150" normalizeH="0" baseline="0" noProof="1">
                <a:solidFill>
                  <a:srgbClr val="FF0000"/>
                </a:solidFill>
                <a:uFillTx/>
                <a:latin typeface="华文宋体" panose="02010600040101010101" charset="-122"/>
                <a:ea typeface="华文宋体" panose="02010600040101010101" charset="-122"/>
                <a:cs typeface="华文宋体" panose="02010600040101010101" charset="-122"/>
              </a:rPr>
              <a:t>“产品性能结构”“预期使用环境”“适用人群”“适用范围”</a:t>
            </a:r>
            <a:r>
              <a:rPr kumimoji="0" lang="zh-CN" altLang="en-US" sz="12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等方式变相更改、夸大产品预期用途，不得误导、欺骗使用者。</a:t>
            </a:r>
            <a:endParaRPr kumimoji="0" lang="zh-CN" altLang="en-US" sz="12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p:txBody>
      </p:sp>
      <p:sp>
        <p:nvSpPr>
          <p:cNvPr id="110595"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以《第一类医疗器械产品备案》（首次）为例</a:t>
            </a:r>
            <a:endParaRPr lang="zh-CN" altLang="en-US" sz="1400">
              <a:latin typeface="Arial" panose="020B0604020202020204" pitchFamily="34" charset="0"/>
              <a:ea typeface="宋体" panose="02010600030101010101" pitchFamily="2" charset="-122"/>
            </a:endParaRPr>
          </a:p>
        </p:txBody>
      </p:sp>
      <p:sp>
        <p:nvSpPr>
          <p:cNvPr id="8" name="右箭头 7"/>
          <p:cNvSpPr/>
          <p:nvPr/>
        </p:nvSpPr>
        <p:spPr>
          <a:xfrm>
            <a:off x="5032375" y="5984875"/>
            <a:ext cx="4111625" cy="725488"/>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Tree>
    <p:custDataLst>
      <p:tags r:id="rId1"/>
    </p:custData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3200400"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1108075"/>
            <a:ext cx="7659688" cy="3783013"/>
          </a:xfrm>
          <a:solidFill>
            <a:schemeClr val="accent4"/>
          </a:solidFill>
          <a:ln w="28575" cmpd="thickThin">
            <a:solidFill>
              <a:schemeClr val="accent1">
                <a:shade val="50000"/>
              </a:schemeClr>
            </a:solidFill>
            <a:prstDash val="lgDashDot"/>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6.</a:t>
            </a: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生产制造信息</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对生产过程相关情况的概述。无源医疗器械应明确产品生产加工工艺，注明关键工艺和特殊工艺。有源医疗器械应提供产品生产工艺过程的描述性资料，</a:t>
            </a:r>
            <a:r>
              <a:rPr b="1">
                <a:latin typeface="华文宋体" panose="02010600040101010101" charset="-122"/>
                <a:ea typeface="华文宋体" panose="02010600040101010101" charset="-122"/>
                <a:cs typeface="华文宋体" panose="02010600040101010101" charset="-122"/>
                <a:sym typeface="+mn-ea"/>
              </a:rPr>
              <a:t>可采用流程图的形式概述生产过程</a:t>
            </a:r>
            <a:r>
              <a:rPr kumimoji="0" lang="zh-CN" altLang="en-US"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。体外诊断试剂应概述主要生产工艺，包括：固相载体、显色系统等的描述及确定依据，反应体系包括样本采集及处理、样本要求、样本用量、试剂用量、反应条件、校准方法（如果需要）、质控方法等。</a:t>
            </a:r>
            <a:endParaRPr kumimoji="0" lang="zh-CN" altLang="en-US"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b="1">
                <a:latin typeface="华文宋体" panose="02010600040101010101" charset="-122"/>
                <a:ea typeface="华文宋体" panose="02010600040101010101" charset="-122"/>
                <a:cs typeface="华文宋体" panose="02010600040101010101" charset="-122"/>
                <a:sym typeface="+mn-ea"/>
              </a:rPr>
              <a:t>备案产品应明确主要添加成分以及含量信息，并如实表述主要成分的作用。</a:t>
            </a:r>
            <a:endParaRPr kumimoji="0" lang="zh-CN" altLang="en-US" b="1" i="0" u="none" strike="noStrike" kern="1200" cap="none" spc="150" normalizeH="0" baseline="0" noProof="1">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b="1">
                <a:latin typeface="华文宋体" panose="02010600040101010101" charset="-122"/>
                <a:ea typeface="华文宋体" panose="02010600040101010101" charset="-122"/>
                <a:cs typeface="华文宋体" panose="02010600040101010101" charset="-122"/>
                <a:sym typeface="+mn-ea"/>
              </a:rPr>
              <a:t>备案资料应概述研制、生产场地的实际情况。</a:t>
            </a:r>
            <a:endParaRPr kumimoji="0" lang="zh-CN" altLang="en-US" b="1" i="0" u="none" strike="noStrike" kern="1200" cap="none" spc="150" normalizeH="0" baseline="0" noProof="1">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endParaRPr kumimoji="0" lang="zh-CN" altLang="en-US" b="1" i="0" u="none" strike="noStrike" kern="1200" cap="none" spc="150" normalizeH="0" baseline="0" noProof="1">
              <a:solidFill>
                <a:schemeClr val="tx2">
                  <a:lumMod val="50000"/>
                </a:schemeClr>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endParaRPr kumimoji="0" lang="zh-CN" altLang="en-US" b="1" i="0" u="none" strike="noStrike" kern="1200" cap="none" spc="150" normalizeH="0" baseline="0" noProof="1">
              <a:solidFill>
                <a:schemeClr val="tx2">
                  <a:lumMod val="50000"/>
                </a:schemeClr>
              </a:solidFill>
              <a:uFillTx/>
              <a:latin typeface="华文宋体" panose="02010600040101010101" charset="-122"/>
              <a:ea typeface="华文宋体" panose="02010600040101010101" charset="-122"/>
              <a:cs typeface="华文宋体" panose="02010600040101010101" charset="-122"/>
            </a:endParaRPr>
          </a:p>
        </p:txBody>
      </p:sp>
      <p:sp>
        <p:nvSpPr>
          <p:cNvPr id="111619"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以《第一类医疗器械产品备案》（首次）为例</a:t>
            </a:r>
            <a:endParaRPr lang="zh-CN" altLang="en-US" sz="1400">
              <a:latin typeface="Arial" panose="020B0604020202020204" pitchFamily="34" charset="0"/>
              <a:ea typeface="宋体" panose="02010600030101010101" pitchFamily="2" charset="-122"/>
            </a:endParaRPr>
          </a:p>
        </p:txBody>
      </p:sp>
      <p:sp>
        <p:nvSpPr>
          <p:cNvPr id="8" name="右箭头 7"/>
          <p:cNvSpPr/>
          <p:nvPr/>
        </p:nvSpPr>
        <p:spPr>
          <a:xfrm>
            <a:off x="5032375" y="4514850"/>
            <a:ext cx="4111625" cy="723900"/>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5" name="椭圆 4"/>
          <p:cNvSpPr/>
          <p:nvPr/>
        </p:nvSpPr>
        <p:spPr>
          <a:xfrm>
            <a:off x="1009650" y="5108575"/>
            <a:ext cx="914400" cy="914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6" name="椭圆 5"/>
          <p:cNvSpPr/>
          <p:nvPr/>
        </p:nvSpPr>
        <p:spPr>
          <a:xfrm>
            <a:off x="2913063" y="5299075"/>
            <a:ext cx="557213" cy="565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9" name="椭圆 8"/>
          <p:cNvSpPr/>
          <p:nvPr/>
        </p:nvSpPr>
        <p:spPr>
          <a:xfrm>
            <a:off x="2365375" y="4613275"/>
            <a:ext cx="547688" cy="527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10" name="椭圆 9"/>
          <p:cNvSpPr/>
          <p:nvPr/>
        </p:nvSpPr>
        <p:spPr>
          <a:xfrm>
            <a:off x="2365375" y="6022975"/>
            <a:ext cx="547688" cy="527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cxnSp>
        <p:nvCxnSpPr>
          <p:cNvPr id="11" name="直接连接符 10"/>
          <p:cNvCxnSpPr/>
          <p:nvPr/>
        </p:nvCxnSpPr>
        <p:spPr>
          <a:xfrm>
            <a:off x="1924050" y="5575300"/>
            <a:ext cx="1063625" cy="142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924050" y="5589588"/>
            <a:ext cx="488950" cy="576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1908175" y="4940300"/>
            <a:ext cx="504825" cy="619125"/>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3200400"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2570163" y="4924425"/>
            <a:ext cx="5938838" cy="752475"/>
          </a:xfrm>
          <a:solidFill>
            <a:schemeClr val="accent4"/>
          </a:solidFill>
          <a:ln w="28575" cmpd="thickThin">
            <a:solidFill>
              <a:schemeClr val="accent1">
                <a:shade val="50000"/>
              </a:schemeClr>
            </a:solidFill>
            <a:prstDash val="lgDashDot"/>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9.</a:t>
            </a: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审批替代型信用承诺书。</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p:txBody>
      </p:sp>
      <p:sp>
        <p:nvSpPr>
          <p:cNvPr id="112643"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以《第一类医疗器械产品备案》（首次）为例</a:t>
            </a:r>
            <a:endParaRPr lang="zh-CN" altLang="en-US" sz="1400">
              <a:latin typeface="Arial" panose="020B0604020202020204" pitchFamily="34" charset="0"/>
              <a:ea typeface="宋体" panose="02010600030101010101" pitchFamily="2" charset="-122"/>
            </a:endParaRPr>
          </a:p>
        </p:txBody>
      </p:sp>
      <p:sp>
        <p:nvSpPr>
          <p:cNvPr id="8" name="右箭头 7"/>
          <p:cNvSpPr/>
          <p:nvPr/>
        </p:nvSpPr>
        <p:spPr>
          <a:xfrm>
            <a:off x="5032375" y="5984875"/>
            <a:ext cx="4111625" cy="725488"/>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9" name="内容占位符 3"/>
          <p:cNvSpPr>
            <a:spLocks noGrp="1"/>
          </p:cNvSpPr>
          <p:nvPr/>
        </p:nvSpPr>
        <p:spPr>
          <a:xfrm>
            <a:off x="1654175" y="3546475"/>
            <a:ext cx="6635750" cy="742950"/>
          </a:xfrm>
          <a:prstGeom prst="rect">
            <a:avLst/>
          </a:prstGeom>
          <a:noFill/>
          <a:ln w="28575" cmpd="thickThin">
            <a:solidFill>
              <a:schemeClr val="accent1">
                <a:shade val="50000"/>
              </a:schemeClr>
            </a:solidFill>
            <a:prstDash val="lgDashDot"/>
          </a:ln>
        </p:spPr>
        <p:style>
          <a:lnRef idx="2">
            <a:schemeClr val="accent4">
              <a:shade val="50000"/>
            </a:schemeClr>
          </a:lnRef>
          <a:fillRef idx="1">
            <a:schemeClr val="accent4"/>
          </a:fillRef>
          <a:effectRef idx="0">
            <a:schemeClr val="accent4"/>
          </a:effectRef>
          <a:fontRef idx="minor">
            <a:schemeClr val="lt1"/>
          </a:fontRef>
        </p:style>
        <p:txBody>
          <a:bodyPr vert="horz" wrap="square" lIns="90170" tIns="46990" rIns="90170" bIns="46990" rtlCol="0" anchor="t">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fontAlgn="auto"/>
            <a:r>
              <a:rPr lang="en-US" altLang="zh-CN" sz="1800" b="1" strike="noStrike" noProof="1">
                <a:solidFill>
                  <a:schemeClr val="tx1"/>
                </a:solidFill>
                <a:latin typeface="华文宋体" panose="02010600040101010101" charset="-122"/>
                <a:ea typeface="华文宋体" panose="02010600040101010101" charset="-122"/>
                <a:cs typeface="华文宋体" panose="02010600040101010101" charset="-122"/>
              </a:rPr>
              <a:t>8.</a:t>
            </a:r>
            <a:r>
              <a:rPr lang="zh-CN" altLang="en-US" sz="1800" b="1" strike="noStrike" noProof="1">
                <a:solidFill>
                  <a:schemeClr val="tx1"/>
                </a:solidFill>
                <a:latin typeface="华文宋体" panose="02010600040101010101" charset="-122"/>
                <a:ea typeface="华文宋体" panose="02010600040101010101" charset="-122"/>
                <a:cs typeface="华文宋体" panose="02010600040101010101" charset="-122"/>
              </a:rPr>
              <a:t>经办人授权证明（非法人办理需提供）。</a:t>
            </a:r>
            <a:endParaRPr lang="zh-CN" altLang="en-US" sz="1800" b="1" strike="noStrike" noProof="1">
              <a:solidFill>
                <a:schemeClr val="tx1"/>
              </a:solidFill>
              <a:latin typeface="华文宋体" panose="02010600040101010101" charset="-122"/>
              <a:ea typeface="华文宋体" panose="02010600040101010101" charset="-122"/>
              <a:cs typeface="华文宋体" panose="02010600040101010101" charset="-122"/>
            </a:endParaRPr>
          </a:p>
        </p:txBody>
      </p:sp>
      <p:sp>
        <p:nvSpPr>
          <p:cNvPr id="10" name="内容占位符 3"/>
          <p:cNvSpPr>
            <a:spLocks noGrp="1"/>
          </p:cNvSpPr>
          <p:nvPr/>
        </p:nvSpPr>
        <p:spPr>
          <a:xfrm>
            <a:off x="771525" y="1423988"/>
            <a:ext cx="7350125" cy="1625600"/>
          </a:xfrm>
          <a:prstGeom prst="rect">
            <a:avLst/>
          </a:prstGeom>
          <a:noFill/>
          <a:ln w="28575" cmpd="thickThin">
            <a:solidFill>
              <a:schemeClr val="accent1">
                <a:shade val="50000"/>
              </a:schemeClr>
            </a:solidFill>
            <a:prstDash val="lgDashDot"/>
          </a:ln>
        </p:spPr>
        <p:style>
          <a:lnRef idx="2">
            <a:schemeClr val="accent4">
              <a:shade val="50000"/>
            </a:schemeClr>
          </a:lnRef>
          <a:fillRef idx="1">
            <a:schemeClr val="accent4"/>
          </a:fillRef>
          <a:effectRef idx="0">
            <a:schemeClr val="accent4"/>
          </a:effectRef>
          <a:fontRef idx="minor">
            <a:schemeClr val="lt1"/>
          </a:fontRef>
        </p:style>
        <p:txBody>
          <a:bodyPr vert="horz" wrap="square" lIns="90170" tIns="46990" rIns="90170" bIns="46990" rtlCol="0" anchor="t">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fontAlgn="auto"/>
            <a:r>
              <a:rPr lang="en-US" altLang="zh-CN" sz="1800" b="1" strike="noStrike" noProof="1">
                <a:solidFill>
                  <a:schemeClr val="tx1"/>
                </a:solidFill>
                <a:latin typeface="华文宋体" panose="02010600040101010101" charset="-122"/>
                <a:ea typeface="华文宋体" panose="02010600040101010101" charset="-122"/>
                <a:cs typeface="华文宋体" panose="02010600040101010101" charset="-122"/>
              </a:rPr>
              <a:t>7.</a:t>
            </a:r>
            <a:r>
              <a:rPr lang="zh-CN" altLang="en-US" sz="1800" b="1" strike="noStrike" noProof="1">
                <a:solidFill>
                  <a:schemeClr val="tx1"/>
                </a:solidFill>
                <a:latin typeface="华文宋体" panose="02010600040101010101" charset="-122"/>
                <a:ea typeface="华文宋体" panose="02010600040101010101" charset="-122"/>
                <a:cs typeface="华文宋体" panose="02010600040101010101" charset="-122"/>
              </a:rPr>
              <a:t>分类界定书、分类界定的通知复印件和</a:t>
            </a:r>
            <a:r>
              <a:rPr sz="1800" b="1">
                <a:solidFill>
                  <a:schemeClr val="tx1"/>
                </a:solidFill>
                <a:latin typeface="华文宋体" panose="02010600040101010101" charset="-122"/>
                <a:ea typeface="华文宋体" panose="02010600040101010101" charset="-122"/>
                <a:cs typeface="华文宋体" panose="02010600040101010101" charset="-122"/>
                <a:sym typeface="+mn-lt"/>
              </a:rPr>
              <a:t>国家局、省局发布的分类界定文件</a:t>
            </a:r>
            <a:r>
              <a:rPr lang="zh-CN" altLang="en-US" sz="1800" b="1" u="sng" strike="noStrike" noProof="1">
                <a:solidFill>
                  <a:srgbClr val="FF0000"/>
                </a:solidFill>
                <a:latin typeface="华文宋体" panose="02010600040101010101" charset="-122"/>
                <a:ea typeface="华文宋体" panose="02010600040101010101" charset="-122"/>
                <a:cs typeface="华文宋体" panose="02010600040101010101" charset="-122"/>
              </a:rPr>
              <a:t>（产品不在第一类医疗器械产品目录和相应体外诊断试剂分类子目录中的需提供）</a:t>
            </a:r>
            <a:r>
              <a:rPr lang="zh-CN" altLang="en-US" sz="1800" b="1" strike="noStrike" noProof="1">
                <a:solidFill>
                  <a:srgbClr val="FF0000"/>
                </a:solidFill>
                <a:latin typeface="华文宋体" panose="02010600040101010101" charset="-122"/>
                <a:ea typeface="华文宋体" panose="02010600040101010101" charset="-122"/>
                <a:cs typeface="华文宋体" panose="02010600040101010101" charset="-122"/>
              </a:rPr>
              <a:t>。</a:t>
            </a:r>
            <a:endParaRPr lang="zh-CN" altLang="en-US" sz="1800" b="1" strike="noStrike" noProof="1">
              <a:solidFill>
                <a:srgbClr val="FF0000"/>
              </a:solidFill>
              <a:latin typeface="华文宋体" panose="02010600040101010101" charset="-122"/>
              <a:ea typeface="华文宋体" panose="02010600040101010101" charset="-122"/>
              <a:cs typeface="华文宋体" panose="02010600040101010101" charset="-122"/>
            </a:endParaRPr>
          </a:p>
        </p:txBody>
      </p:sp>
    </p:spTree>
    <p:custDataLst>
      <p:tags r:id="rId1"/>
    </p:custData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1030"/>
            <a:ext cx="4072255" cy="265430"/>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br>
              <a:rPr sz="2700">
                <a:latin typeface="华文宋体" panose="02010600040101010101" charset="-122"/>
                <a:ea typeface="华文宋体" panose="02010600040101010101" charset="-122"/>
                <a:cs typeface="华文宋体" panose="02010600040101010101" charset="-122"/>
                <a:sym typeface="+mn-ea"/>
              </a:rPr>
            </a:br>
            <a:br>
              <a:rPr sz="2700">
                <a:latin typeface="华文宋体" panose="02010600040101010101" charset="-122"/>
                <a:ea typeface="华文宋体" panose="02010600040101010101" charset="-122"/>
                <a:cs typeface="华文宋体" panose="02010600040101010101" charset="-122"/>
                <a:sym typeface="+mn-ea"/>
              </a:rPr>
            </a:br>
            <a:r>
              <a:rPr sz="2700" smtClean="0">
                <a:solidFill>
                  <a:schemeClr val="accent3">
                    <a:lumMod val="50000"/>
                  </a:schemeClr>
                </a:solidFill>
                <a:effectLst/>
                <a:latin typeface="微软雅黑" panose="020B0503020204020204" charset="-122"/>
                <a:sym typeface="+mn-ea"/>
              </a:rPr>
              <a:t>备案变更、补发有关要求</a:t>
            </a:r>
            <a:br>
              <a:rPr sz="2700" b="1">
                <a:latin typeface="华文宋体" panose="02010600040101010101" charset="-122"/>
                <a:ea typeface="华文宋体" panose="02010600040101010101" charset="-122"/>
                <a:cs typeface="华文宋体" panose="02010600040101010101" charset="-122"/>
                <a:sym typeface="+mn-ea"/>
              </a:rPr>
            </a:b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1139825"/>
            <a:ext cx="7660005" cy="5093335"/>
          </a:xfrm>
          <a:solidFill>
            <a:schemeClr val="accent4"/>
          </a:solidFill>
          <a:ln w="28575" cmpd="thickThin">
            <a:solidFill>
              <a:schemeClr val="accent1">
                <a:shade val="50000"/>
              </a:schemeClr>
            </a:solidFill>
            <a:prstDash val="lgDashDot"/>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fontAlgn="auto"/>
            <a:r>
              <a:rPr b="1">
                <a:sym typeface="Arial" panose="020B0604020202020204" pitchFamily="34" charset="0"/>
              </a:rPr>
              <a:t>备案信息表中登载内容及备案的产品技术要求发生变化的，备案人应当向原备案部门变更备案。</a:t>
            </a:r>
            <a:endParaRPr lang="zh-CN" altLang="en-US" b="1">
              <a:latin typeface="Arial" panose="020B0604020202020204" pitchFamily="34" charset="0"/>
              <a:ea typeface="微软雅黑" panose="020B0503020204020204" charset="-122"/>
              <a:sym typeface="Arial" panose="020B0604020202020204" pitchFamily="34" charset="0"/>
            </a:endParaRPr>
          </a:p>
          <a:p>
            <a:pPr fontAlgn="auto"/>
            <a:r>
              <a:rPr b="1">
                <a:sym typeface="Arial" panose="020B0604020202020204" pitchFamily="34" charset="0"/>
              </a:rPr>
              <a:t>产品备案</a:t>
            </a:r>
            <a:r>
              <a:rPr b="1">
                <a:solidFill>
                  <a:srgbClr val="FF0000"/>
                </a:solidFill>
                <a:sym typeface="Arial" panose="020B0604020202020204" pitchFamily="34" charset="0"/>
              </a:rPr>
              <a:t>变更</a:t>
            </a:r>
            <a:r>
              <a:rPr b="1">
                <a:sym typeface="Arial" panose="020B0604020202020204" pitchFamily="34" charset="0"/>
              </a:rPr>
              <a:t>提供变更的相应材料外还需提供产品变化比对列表、产品变化情况说明（文字性说明）。</a:t>
            </a:r>
            <a:endParaRPr b="1">
              <a:sym typeface="Arial" panose="020B0604020202020204" pitchFamily="34" charset="0"/>
            </a:endParaRPr>
          </a:p>
          <a:p>
            <a:pPr fontAlgn="auto"/>
            <a:r>
              <a:rPr b="1">
                <a:sym typeface="+mn-ea"/>
              </a:rPr>
              <a:t>备案变更涉及备案凭证、备案信息表或产品技术要求发生变化的，所需提交相关证明文件</a:t>
            </a:r>
            <a:r>
              <a:rPr b="1">
                <a:solidFill>
                  <a:srgbClr val="FF0000"/>
                </a:solidFill>
                <a:sym typeface="+mn-ea"/>
              </a:rPr>
              <a:t>要求</a:t>
            </a:r>
            <a:r>
              <a:rPr b="1">
                <a:sym typeface="+mn-ea"/>
              </a:rPr>
              <a:t>与首次备案要求相同。</a:t>
            </a:r>
            <a:endParaRPr b="1">
              <a:sym typeface="+mn-ea"/>
            </a:endParaRPr>
          </a:p>
          <a:p>
            <a:pPr fontAlgn="auto"/>
            <a:r>
              <a:rPr b="1">
                <a:sym typeface="+mn-ea"/>
              </a:rPr>
              <a:t>涉及型号规格、性能指标等与产品技术要求相关变更的，备案人应在系统中上传变更后的产品技术要求与说明书电子版（两者可以合并在一个文档里上传）。</a:t>
            </a:r>
            <a:endParaRPr b="1">
              <a:sym typeface="+mn-ea"/>
            </a:endParaRPr>
          </a:p>
          <a:p>
            <a:pPr fontAlgn="auto"/>
            <a:r>
              <a:rPr b="1">
                <a:sym typeface="Arial" panose="020B0604020202020204" pitchFamily="34" charset="0"/>
              </a:rPr>
              <a:t>备案凭证遗失</a:t>
            </a:r>
            <a:r>
              <a:rPr b="1">
                <a:latin typeface="微软雅黑" panose="020B0503020204020204" charset="-122"/>
                <a:sym typeface="Arial" panose="020B0604020202020204" pitchFamily="34" charset="0"/>
              </a:rPr>
              <a:t>的，医疗器械经营企业应立即在原发证部门指定媒体（市级以上平面媒体）上登载遗失声明并及时向原备案部门办理</a:t>
            </a:r>
            <a:r>
              <a:rPr b="1" u="sng">
                <a:solidFill>
                  <a:srgbClr val="FF0000"/>
                </a:solidFill>
                <a:latin typeface="微软雅黑" panose="020B0503020204020204" charset="-122"/>
                <a:sym typeface="Arial" panose="020B0604020202020204" pitchFamily="34" charset="0"/>
              </a:rPr>
              <a:t>补发</a:t>
            </a:r>
            <a:r>
              <a:rPr b="1">
                <a:latin typeface="微软雅黑" panose="020B0503020204020204" charset="-122"/>
                <a:sym typeface="Arial" panose="020B0604020202020204" pitchFamily="34" charset="0"/>
              </a:rPr>
              <a:t>手续。</a:t>
            </a:r>
            <a:endParaRPr lang="zh-CN" altLang="en-US" b="1">
              <a:latin typeface="微软雅黑" panose="020B0503020204020204" charset="-122"/>
              <a:ea typeface="微软雅黑" panose="020B0503020204020204" charset="-122"/>
              <a:sym typeface="Arial" panose="020B0604020202020204" pitchFamily="34" charset="0"/>
            </a:endParaRPr>
          </a:p>
          <a:p>
            <a:pPr fontAlgn="auto"/>
            <a:endParaRPr b="1">
              <a:latin typeface="华文宋体" panose="02010600040101010101" charset="-122"/>
              <a:ea typeface="华文宋体" panose="02010600040101010101" charset="-122"/>
              <a:cs typeface="华文宋体" panose="02010600040101010101" charset="-122"/>
              <a:sym typeface="+mn-ea"/>
            </a:endParaRPr>
          </a:p>
        </p:txBody>
      </p:sp>
      <p:sp>
        <p:nvSpPr>
          <p:cNvPr id="108547"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endParaRPr lang="zh-CN" altLang="en-US" sz="1400">
              <a:latin typeface="Arial" panose="020B0604020202020204" pitchFamily="34" charset="0"/>
              <a:ea typeface="宋体" panose="02010600030101010101" pitchFamily="2" charset="-122"/>
            </a:endParaRPr>
          </a:p>
        </p:txBody>
      </p:sp>
      <p:sp>
        <p:nvSpPr>
          <p:cNvPr id="8" name="右箭头 7"/>
          <p:cNvSpPr/>
          <p:nvPr/>
        </p:nvSpPr>
        <p:spPr>
          <a:xfrm>
            <a:off x="5032375" y="5448300"/>
            <a:ext cx="4111625" cy="725488"/>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Tree>
    <p:custDataLst>
      <p:tags r:id="rId1"/>
    </p:custData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圆角 8"/>
          <p:cNvSpPr/>
          <p:nvPr>
            <p:custDataLst>
              <p:tags r:id="rId1"/>
            </p:custDataLst>
          </p:nvPr>
        </p:nvSpPr>
        <p:spPr>
          <a:xfrm>
            <a:off x="1208088" y="1903413"/>
            <a:ext cx="1522413" cy="88423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09600" fontAlgn="base"/>
            <a:r>
              <a:rPr lang="en-US" altLang="zh-CN" sz="3600" b="1" strike="noStrike" spc="200" noProof="1">
                <a:solidFill>
                  <a:schemeClr val="bg1"/>
                </a:solidFill>
                <a:latin typeface="Arial" panose="020B0604020202020204" pitchFamily="34" charset="0"/>
                <a:ea typeface="微软雅黑" panose="020B0503020204020204" charset="-122"/>
              </a:rPr>
              <a:t>02</a:t>
            </a:r>
            <a:endParaRPr lang="en-US" altLang="zh-CN" sz="3600" b="1" strike="noStrike" spc="200" noProof="1">
              <a:solidFill>
                <a:schemeClr val="bg1"/>
              </a:solidFill>
              <a:latin typeface="Arial" panose="020B0604020202020204" pitchFamily="34" charset="0"/>
              <a:ea typeface="微软雅黑" panose="020B0503020204020204" charset="-122"/>
            </a:endParaRPr>
          </a:p>
        </p:txBody>
      </p:sp>
      <p:sp>
        <p:nvSpPr>
          <p:cNvPr id="80898" name="标题 1"/>
          <p:cNvSpPr>
            <a:spLocks noGrp="1"/>
          </p:cNvSpPr>
          <p:nvPr>
            <p:ph type="ctrTitle" idx="13" hasCustomPrompt="1"/>
            <p:custDataLst>
              <p:tags r:id="rId2"/>
            </p:custDataLst>
          </p:nvPr>
        </p:nvSpPr>
        <p:spPr>
          <a:xfrm>
            <a:off x="1260158" y="3356610"/>
            <a:ext cx="5719763" cy="728663"/>
          </a:xfrm>
        </p:spPr>
        <p:txBody>
          <a:bodyPr wrap="square" lIns="0" tIns="0" rIns="0" bIns="0" anchor="ctr" anchorCtr="0">
            <a:normAutofit fontScale="90000"/>
          </a:bodyPr>
          <a:p>
            <a:pPr marL="0" marR="0" indent="0" algn="l" defTabSz="914400" rtl="0" eaLnBrk="1" fontAlgn="auto" latinLnBrk="0" hangingPunct="1">
              <a:lnSpc>
                <a:spcPct val="100000"/>
              </a:lnSpc>
              <a:spcBef>
                <a:spcPct val="0"/>
              </a:spcBef>
              <a:spcAft>
                <a:spcPct val="0"/>
              </a:spcAft>
              <a:buClrTx/>
              <a:buSzPts val="5400"/>
              <a:buFontTx/>
              <a:buNone/>
            </a:pPr>
            <a:r>
              <a:rPr kumimoji="0" lang="zh-CN" altLang="en-US" sz="4400" b="1" i="0" u="none" strike="noStrike" kern="1200" cap="none" spc="200" normalizeH="0" baseline="0" noProof="1">
                <a:solidFill>
                  <a:srgbClr val="262626"/>
                </a:solidFill>
                <a:uFillTx/>
                <a:latin typeface="仿宋" panose="02010609060101010101" charset="-122"/>
                <a:ea typeface="仿宋" panose="02010609060101010101" charset="-122"/>
                <a:cs typeface="+mj-cs"/>
              </a:rPr>
              <a:t>第一类医疗器械生产备案</a:t>
            </a:r>
            <a:endParaRPr kumimoji="0" lang="zh-CN" altLang="en-US" sz="4400" b="1" i="0" u="none" strike="noStrike" kern="1200" cap="none" spc="200" normalizeH="0" baseline="0" noProof="1">
              <a:solidFill>
                <a:srgbClr val="262626"/>
              </a:solidFill>
              <a:uFillTx/>
              <a:latin typeface="仿宋" panose="02010609060101010101" charset="-122"/>
              <a:ea typeface="仿宋" panose="02010609060101010101" charset="-122"/>
              <a:cs typeface="+mj-cs"/>
            </a:endParaRPr>
          </a:p>
        </p:txBody>
      </p:sp>
    </p:spTree>
    <p:custDataLst>
      <p:tags r:id="rId3"/>
    </p:custDataLst>
  </p:cSld>
  <p:clrMapOvr>
    <a:masterClrMapping/>
  </p:clrMapOvr>
  <p:transition>
    <p:dissolve/>
  </p:transition>
</p:sld>
</file>

<file path=ppt/slides/slide30.xml><?xml version="1.0" encoding="utf-8"?>
<p:sld xmlns:a="http://schemas.openxmlformats.org/drawingml/2006/main" xmlns:r="http://schemas.openxmlformats.org/officeDocument/2006/relationships" xmlns:p="http://schemas.openxmlformats.org/presentationml/2006/main">
  <p:cSld>
    <p:bg>
      <p:bgPr>
        <a:pattFill prst="pct5">
          <a:fgClr>
            <a:schemeClr val="tx2"/>
          </a:fgClr>
          <a:bgClr>
            <a:schemeClr val="bg1"/>
          </a:bgClr>
        </a:pattFill>
        <a:effectLst/>
      </p:bgPr>
    </p:bg>
    <p:spTree>
      <p:nvGrpSpPr>
        <p:cNvPr id="1" name=""/>
        <p:cNvGrpSpPr/>
        <p:nvPr/>
      </p:nvGrpSpPr>
      <p:grpSpPr/>
      <p:sp>
        <p:nvSpPr>
          <p:cNvPr id="2" name="文本框 1"/>
          <p:cNvSpPr txBox="1"/>
          <p:nvPr/>
        </p:nvSpPr>
        <p:spPr>
          <a:xfrm>
            <a:off x="828040" y="332740"/>
            <a:ext cx="5223510" cy="398780"/>
          </a:xfrm>
          <a:prstGeom prst="rect">
            <a:avLst/>
          </a:prstGeom>
          <a:noFill/>
          <a:ln w="38100" cmpd="thickThin">
            <a:solidFill>
              <a:schemeClr val="accent1"/>
            </a:solidFill>
          </a:ln>
        </p:spPr>
        <p:txBody>
          <a:bodyPr wrap="none" rtlCol="0">
            <a:spAutoFit/>
          </a:bodyPr>
          <a:p>
            <a:pPr algn="l"/>
            <a:r>
              <a:rPr lang="zh-CN" altLang="en-US" sz="2000" b="1" spc="200">
                <a:solidFill>
                  <a:srgbClr val="262626"/>
                </a:solidFill>
                <a:uFillTx/>
                <a:latin typeface="华文中宋" panose="02010600040101010101" charset="-122"/>
                <a:ea typeface="华文中宋" panose="02010600040101010101" charset="-122"/>
                <a:cs typeface="+mj-cs"/>
                <a:sym typeface="+mn-ea"/>
              </a:rPr>
              <a:t>第一类医疗器械生产备案</a:t>
            </a:r>
            <a:r>
              <a:rPr lang="zh-CN" altLang="en-US" sz="2000" b="1" spc="200">
                <a:solidFill>
                  <a:schemeClr val="tx2">
                    <a:lumMod val="10000"/>
                  </a:schemeClr>
                </a:solidFill>
                <a:uFillTx/>
                <a:latin typeface="华文中宋" panose="02010600040101010101" charset="-122"/>
                <a:ea typeface="华文中宋" panose="02010600040101010101" charset="-122"/>
                <a:cs typeface="+mj-cs"/>
                <a:sym typeface="+mn-ea"/>
              </a:rPr>
              <a:t>申请资料目录：</a:t>
            </a:r>
            <a:endParaRPr lang="zh-CN" altLang="en-US" sz="2000" b="1" spc="200">
              <a:solidFill>
                <a:schemeClr val="tx2">
                  <a:lumMod val="10000"/>
                </a:schemeClr>
              </a:solidFill>
              <a:uFillTx/>
              <a:latin typeface="华文中宋" panose="02010600040101010101" charset="-122"/>
              <a:ea typeface="华文中宋" panose="02010600040101010101" charset="-122"/>
              <a:cs typeface="+mj-cs"/>
              <a:sym typeface="+mn-ea"/>
            </a:endParaRPr>
          </a:p>
        </p:txBody>
      </p:sp>
      <p:sp>
        <p:nvSpPr>
          <p:cNvPr id="4" name="文本框 3"/>
          <p:cNvSpPr txBox="1"/>
          <p:nvPr/>
        </p:nvSpPr>
        <p:spPr>
          <a:xfrm>
            <a:off x="828040" y="908685"/>
            <a:ext cx="7179945" cy="5231130"/>
          </a:xfrm>
          <a:prstGeom prst="rect">
            <a:avLst/>
          </a:prstGeom>
          <a:noFill/>
          <a:ln w="28575" cmpd="sng">
            <a:noFill/>
            <a:prstDash val="solid"/>
          </a:ln>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1、第一类医疗器械生产备案表原件</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2、所生产的医疗器械备案证以及产品技术要求复印件</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3、法定代表人（企业负责人）身份证明复印件</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4、生产、质量和技术负责人的身份、学历、职称相关材料复印件</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5、生产管理、质量检验岗位从业人员学历、职称一览表</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6、生产场地平面图原件</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7、生产场地证明文件</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8、主要生产设备和检验设备目录原件</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9、质量手册和程序文件目录原件</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10、生产工艺流程图原件</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11、证明售后服务能力的相关材料</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12、经办人授权证明（非法人办理需提供）原件</a:t>
            </a:r>
            <a:endParaRPr lang="zh-CN" altLang="en-US" sz="1800" b="1">
              <a:latin typeface="华文仿宋" panose="02010600040101010101" charset="-122"/>
              <a:ea typeface="华文仿宋" panose="02010600040101010101" charset="-122"/>
              <a:cs typeface="华文仿宋" panose="02010600040101010101" charset="-122"/>
              <a:sym typeface="+mn-ea"/>
            </a:endParaRPr>
          </a:p>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13、审批替代型信用承诺书原件</a:t>
            </a:r>
            <a:endParaRPr lang="zh-CN" altLang="en-US" sz="1800" b="1">
              <a:latin typeface="华文仿宋" panose="02010600040101010101" charset="-122"/>
              <a:ea typeface="华文仿宋" panose="02010600040101010101" charset="-122"/>
              <a:cs typeface="华文仿宋" panose="02010600040101010101" charset="-122"/>
              <a:sym typeface="+mn-ea"/>
            </a:endParaRPr>
          </a:p>
        </p:txBody>
      </p:sp>
    </p:spTree>
    <p:custDataLst>
      <p:tags r:id="rId1"/>
    </p:custDataLst>
  </p:cSld>
  <p:clrMapOvr>
    <a:masterClrMapping/>
  </p:clrMapOvr>
  <p:transition>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custDataLst>
              <p:tags r:id="rId1"/>
            </p:custDataLst>
          </p:nvPr>
        </p:nvSpPr>
        <p:spPr>
          <a:xfrm>
            <a:off x="0" y="381000"/>
            <a:ext cx="3787775" cy="685800"/>
          </a:xfrm>
          <a:prstGeom prst="rect">
            <a:avLst/>
          </a:prstGeom>
          <a:solidFill>
            <a:schemeClr val="accent3">
              <a:lumMod val="75000"/>
            </a:schemeClr>
          </a:solidFill>
          <a:ln w="12700">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117762" name="图片 6" descr="../../1V994W2/PycharmProjects/PPT_Background_Generation/pic_temp/0_pic_quater_left_up.png"/>
          <p:cNvPicPr/>
          <p:nvPr>
            <p:custDataLst>
              <p:tags r:id="rId2"/>
            </p:custDataLst>
          </p:nvPr>
        </p:nvPicPr>
        <p:blipFill>
          <a:blip r:embed="rId3" r:link="rId4"/>
          <a:stretch>
            <a:fillRect/>
          </a:stretch>
        </p:blipFill>
        <p:spPr>
          <a:xfrm>
            <a:off x="8604250" y="5489575"/>
            <a:ext cx="539750" cy="511175"/>
          </a:xfrm>
          <a:prstGeom prst="rect">
            <a:avLst/>
          </a:prstGeom>
          <a:noFill/>
          <a:ln w="9525">
            <a:noFill/>
          </a:ln>
        </p:spPr>
      </p:pic>
      <p:pic>
        <p:nvPicPr>
          <p:cNvPr id="117763" name="图片 7" descr="../../1V994W2/PycharmProjects/PPT_Background_Generation/pic_temp/1_pic_quater_right_up.png"/>
          <p:cNvPicPr/>
          <p:nvPr>
            <p:custDataLst>
              <p:tags r:id="rId5"/>
            </p:custDataLst>
          </p:nvPr>
        </p:nvPicPr>
        <p:blipFill>
          <a:blip r:embed="rId6" r:link="rId4"/>
          <a:stretch>
            <a:fillRect/>
          </a:stretch>
        </p:blipFill>
        <p:spPr>
          <a:xfrm>
            <a:off x="0" y="5541963"/>
            <a:ext cx="539750" cy="458787"/>
          </a:xfrm>
          <a:prstGeom prst="rect">
            <a:avLst/>
          </a:prstGeom>
          <a:noFill/>
          <a:ln w="9525">
            <a:noFill/>
          </a:ln>
        </p:spPr>
      </p:pic>
      <p:sp>
        <p:nvSpPr>
          <p:cNvPr id="3" name="矩形 2"/>
          <p:cNvSpPr/>
          <p:nvPr>
            <p:custDataLst>
              <p:tags r:id="rId7"/>
            </p:custDataLst>
          </p:nvPr>
        </p:nvSpPr>
        <p:spPr>
          <a:xfrm>
            <a:off x="4724400" y="1152525"/>
            <a:ext cx="4292600" cy="5437188"/>
          </a:xfrm>
          <a:prstGeom prst="rect">
            <a:avLst/>
          </a:prstGeom>
          <a:solidFill>
            <a:schemeClr val="bg2"/>
          </a:solidFill>
          <a:ln>
            <a:solidFill>
              <a:schemeClr val="accent4"/>
            </a:solid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2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endParaRPr>
          </a:p>
        </p:txBody>
      </p:sp>
      <p:sp>
        <p:nvSpPr>
          <p:cNvPr id="4" name="文本框 3"/>
          <p:cNvSpPr txBox="1"/>
          <p:nvPr>
            <p:custDataLst>
              <p:tags r:id="rId8"/>
            </p:custDataLst>
          </p:nvPr>
        </p:nvSpPr>
        <p:spPr>
          <a:xfrm>
            <a:off x="4927600" y="2106613"/>
            <a:ext cx="4008438" cy="3705225"/>
          </a:xfrm>
          <a:prstGeom prst="rect">
            <a:avLst/>
          </a:prstGeom>
          <a:noFill/>
        </p:spPr>
        <p:txBody>
          <a:bodyPr wrap="square" rtlCol="0" anchor="ctr" anchorCtr="0">
            <a:noAutofit/>
          </a:bodyPr>
          <a:lstStyle/>
          <a:p>
            <a:pPr algn="just">
              <a:lnSpc>
                <a:spcPct val="130000"/>
              </a:lnSpc>
              <a:spcAft>
                <a:spcPts val="800"/>
              </a:spcAft>
              <a:buClr>
                <a:schemeClr val="tx1">
                  <a:lumMod val="65000"/>
                  <a:lumOff val="35000"/>
                </a:schemeClr>
              </a:buClr>
              <a:buFont typeface="Wingdings" panose="05000000000000000000" pitchFamily="2" charset="2"/>
              <a:defRPr/>
            </a:pPr>
            <a:r>
              <a:rPr lang="zh-CN" altLang="en-US" sz="1600" b="1" noProof="1">
                <a:solidFill>
                  <a:schemeClr val="accent3">
                    <a:lumMod val="75000"/>
                  </a:schemeClr>
                </a:solidFill>
                <a:latin typeface="+mj-ea"/>
                <a:ea typeface="+mj-ea"/>
                <a:cs typeface="+mj-ea"/>
                <a:sym typeface="Arial" panose="020B0604020202020204" pitchFamily="34" charset="0"/>
              </a:rPr>
              <a:t>纸质资料基本求</a:t>
            </a:r>
            <a:endParaRPr lang="zh-CN" altLang="en-US" sz="1600" b="1" noProof="1">
              <a:solidFill>
                <a:schemeClr val="accent3">
                  <a:lumMod val="75000"/>
                </a:schemeClr>
              </a:solidFill>
              <a:latin typeface="+mj-ea"/>
              <a:ea typeface="+mj-ea"/>
              <a:cs typeface="+mj-ea"/>
              <a:sym typeface="Arial" panose="020B0604020202020204" pitchFamily="34" charset="0"/>
            </a:endParaRPr>
          </a:p>
          <a:p>
            <a:pPr>
              <a:lnSpc>
                <a:spcPct val="120000"/>
              </a:lnSpc>
            </a:pPr>
            <a:r>
              <a:rPr lang="en-US" altLang="zh-CN" sz="1400" noProof="1">
                <a:solidFill>
                  <a:schemeClr val="accent3">
                    <a:lumMod val="75000"/>
                  </a:schemeClr>
                </a:solidFill>
                <a:latin typeface="+mj-ea"/>
                <a:ea typeface="+mj-ea"/>
                <a:cs typeface="+mj-ea"/>
                <a:sym typeface="+mn-lt"/>
              </a:rPr>
              <a:t>1</a:t>
            </a:r>
            <a:r>
              <a:rPr lang="zh-CN" altLang="en-US" sz="1400" noProof="1">
                <a:solidFill>
                  <a:schemeClr val="accent3">
                    <a:lumMod val="75000"/>
                  </a:schemeClr>
                </a:solidFill>
                <a:latin typeface="+mj-ea"/>
                <a:ea typeface="+mj-ea"/>
                <a:cs typeface="+mj-ea"/>
                <a:sym typeface="+mn-lt"/>
              </a:rPr>
              <a:t>.申请事项无误，申请资料齐全。格式正确，无明显书写错误，不可有涂改。</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2</a:t>
            </a:r>
            <a:r>
              <a:rPr lang="zh-CN" altLang="en-US" sz="1400" noProof="1">
                <a:solidFill>
                  <a:schemeClr val="accent3">
                    <a:lumMod val="75000"/>
                  </a:schemeClr>
                </a:solidFill>
                <a:latin typeface="+mj-ea"/>
                <a:ea typeface="+mj-ea"/>
                <a:cs typeface="+mj-ea"/>
                <a:sym typeface="+mn-lt"/>
              </a:rPr>
              <a:t>.纸质资料必须用抽杆夹或蝴蝶夹装订。</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3</a:t>
            </a:r>
            <a:r>
              <a:rPr lang="zh-CN" altLang="en-US" sz="1400" noProof="1">
                <a:solidFill>
                  <a:schemeClr val="accent3">
                    <a:lumMod val="75000"/>
                  </a:schemeClr>
                </a:solidFill>
                <a:latin typeface="+mj-ea"/>
                <a:ea typeface="+mj-ea"/>
                <a:cs typeface="+mj-ea"/>
                <a:sym typeface="+mn-lt"/>
              </a:rPr>
              <a:t>.每页资料必须加盖公章，标注由相关人员签字的，须手写签字或加盖私章。</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4</a:t>
            </a:r>
            <a:r>
              <a:rPr lang="zh-CN" altLang="en-US" sz="1400" noProof="1">
                <a:solidFill>
                  <a:schemeClr val="accent3">
                    <a:lumMod val="75000"/>
                  </a:schemeClr>
                </a:solidFill>
                <a:latin typeface="+mj-ea"/>
                <a:ea typeface="+mj-ea"/>
                <a:cs typeface="+mj-ea"/>
                <a:sym typeface="+mn-lt"/>
              </a:rPr>
              <a:t>.申请日为到窗口交资料的当天。</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5</a:t>
            </a:r>
            <a:r>
              <a:rPr lang="zh-CN" altLang="en-US" sz="1400" noProof="1">
                <a:solidFill>
                  <a:schemeClr val="accent3">
                    <a:lumMod val="75000"/>
                  </a:schemeClr>
                </a:solidFill>
                <a:latin typeface="+mj-ea"/>
                <a:ea typeface="+mj-ea"/>
                <a:cs typeface="+mj-ea"/>
                <a:sym typeface="+mn-lt"/>
              </a:rPr>
              <a:t>.证件需为原件复印件或扫描打印件。证件上的所有字必须清晰，照片必须五官清楚。所有复印件必须注明“与原件核对无误”。</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6</a:t>
            </a:r>
            <a:r>
              <a:rPr lang="zh-CN" altLang="en-US" sz="1400" noProof="1">
                <a:solidFill>
                  <a:schemeClr val="accent3">
                    <a:lumMod val="75000"/>
                  </a:schemeClr>
                </a:solidFill>
                <a:latin typeface="+mj-ea"/>
                <a:ea typeface="+mj-ea"/>
                <a:cs typeface="+mj-ea"/>
                <a:sym typeface="+mn-lt"/>
              </a:rPr>
              <a:t>.纸质资料不可手写填报，仅相关人员签字及日期可以手写。</a:t>
            </a:r>
            <a:endParaRPr lang="zh-CN" altLang="en-US" sz="1400" noProof="1">
              <a:solidFill>
                <a:schemeClr val="accent3">
                  <a:lumMod val="75000"/>
                </a:schemeClr>
              </a:solidFill>
              <a:latin typeface="+mj-ea"/>
              <a:ea typeface="+mj-ea"/>
              <a:cs typeface="+mj-ea"/>
              <a:sym typeface="+mn-lt"/>
            </a:endParaRPr>
          </a:p>
          <a:p>
            <a:pPr algn="just">
              <a:lnSpc>
                <a:spcPct val="130000"/>
              </a:lnSpc>
              <a:spcAft>
                <a:spcPts val="800"/>
              </a:spcAft>
              <a:buClr>
                <a:schemeClr val="tx1">
                  <a:lumMod val="65000"/>
                  <a:lumOff val="35000"/>
                </a:schemeClr>
              </a:buClr>
              <a:buFont typeface="Wingdings" panose="05000000000000000000" pitchFamily="2" charset="2"/>
              <a:defRPr/>
            </a:pPr>
            <a:endParaRPr lang="zh-CN" altLang="en-US" sz="1400" noProof="1">
              <a:solidFill>
                <a:schemeClr val="accent3">
                  <a:lumMod val="75000"/>
                </a:schemeClr>
              </a:solidFill>
              <a:latin typeface="+mj-ea"/>
              <a:ea typeface="+mj-ea"/>
              <a:cs typeface="+mj-ea"/>
              <a:sym typeface="+mn-lt"/>
            </a:endParaRPr>
          </a:p>
        </p:txBody>
      </p:sp>
      <p:sp>
        <p:nvSpPr>
          <p:cNvPr id="5" name="Title 6"/>
          <p:cNvSpPr txBox="1"/>
          <p:nvPr>
            <p:custDataLst>
              <p:tags r:id="rId9"/>
            </p:custDataLst>
          </p:nvPr>
        </p:nvSpPr>
        <p:spPr>
          <a:xfrm>
            <a:off x="0" y="495300"/>
            <a:ext cx="1423988" cy="457200"/>
          </a:xfrm>
          <a:prstGeom prst="rect">
            <a:avLst/>
          </a:prstGeom>
          <a:noFill/>
          <a:ln w="3175">
            <a:noFill/>
            <a:prstDash val="dash"/>
          </a:ln>
        </p:spPr>
        <p:txBody>
          <a:bodyPr wrap="square" lIns="54000" tIns="27000" rIns="54000" bIns="27000" anchor="b"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fontAlgn="base">
              <a:lnSpc>
                <a:spcPct val="100000"/>
              </a:lnSpc>
              <a:defRPr/>
            </a:pPr>
            <a:r>
              <a:rPr lang="zh-CN" altLang="en-US" sz="2400" b="1" strike="noStrike" spc="150" noProof="1">
                <a:ln w="3175">
                  <a:noFill/>
                  <a:prstDash val="dash"/>
                </a:ln>
                <a:solidFill>
                  <a:schemeClr val="bg1"/>
                </a:solidFill>
                <a:latin typeface="Arial" panose="020B0604020202020204" pitchFamily="34" charset="0"/>
                <a:ea typeface="微软雅黑" panose="020B0503020204020204" charset="-122"/>
                <a:cs typeface="微软雅黑" panose="020B0503020204020204" charset="-122"/>
              </a:rPr>
              <a:t>申报要点</a:t>
            </a:r>
            <a:endParaRPr lang="zh-CN" altLang="en-US" sz="2400" b="1" strike="noStrike" spc="150" noProof="1">
              <a:ln w="3175">
                <a:noFill/>
                <a:prstDash val="dash"/>
              </a:ln>
              <a:solidFill>
                <a:schemeClr val="bg1"/>
              </a:solidFill>
              <a:latin typeface="Arial" panose="020B0604020202020204" pitchFamily="34" charset="0"/>
              <a:ea typeface="微软雅黑" panose="020B0503020204020204" charset="-122"/>
              <a:cs typeface="微软雅黑" panose="020B0503020204020204" charset="-122"/>
            </a:endParaRPr>
          </a:p>
        </p:txBody>
      </p:sp>
      <p:sp>
        <p:nvSpPr>
          <p:cNvPr id="9" name="折角形 33"/>
          <p:cNvSpPr/>
          <p:nvPr>
            <p:custDataLst>
              <p:tags r:id="rId10"/>
            </p:custDataLst>
          </p:nvPr>
        </p:nvSpPr>
        <p:spPr>
          <a:xfrm>
            <a:off x="539750" y="1066800"/>
            <a:ext cx="3922713" cy="5403850"/>
          </a:xfrm>
          <a:prstGeom prst="foldedCorner">
            <a:avLst>
              <a:gd name="adj" fmla="val 11898"/>
            </a:avLst>
          </a:prstGeom>
          <a:solidFill>
            <a:schemeClr val="bg2"/>
          </a:solidFill>
          <a:ln>
            <a:noFill/>
          </a:ln>
          <a:effectLst>
            <a:outerShdw blurRad="127000" dist="38100" dir="5400000" algn="t" rotWithShape="0">
              <a:schemeClr val="tx1">
                <a:lumMod val="95000"/>
                <a:lumOff val="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fontAlgn="base">
              <a:lnSpc>
                <a:spcPct val="150000"/>
              </a:lnSpc>
              <a:spcAft>
                <a:spcPts val="800"/>
              </a:spcAft>
              <a:buClr>
                <a:schemeClr val="tx1">
                  <a:lumMod val="65000"/>
                  <a:lumOff val="35000"/>
                </a:schemeClr>
              </a:buClr>
              <a:buFont typeface="Wingdings" panose="05000000000000000000" pitchFamily="2" charset="2"/>
            </a:pPr>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10" name="任意多边形 8"/>
          <p:cNvSpPr/>
          <p:nvPr>
            <p:custDataLst>
              <p:tags r:id="rId11"/>
            </p:custDataLst>
          </p:nvPr>
        </p:nvSpPr>
        <p:spPr>
          <a:xfrm>
            <a:off x="728663" y="1066800"/>
            <a:ext cx="347663" cy="498475"/>
          </a:xfrm>
          <a:custGeom>
            <a:avLst/>
            <a:gdLst>
              <a:gd name="connsiteX0" fmla="*/ 0 w 1500"/>
              <a:gd name="connsiteY0" fmla="*/ 0 h 1449"/>
              <a:gd name="connsiteX1" fmla="*/ 1500 w 1500"/>
              <a:gd name="connsiteY1" fmla="*/ 0 h 1449"/>
              <a:gd name="connsiteX2" fmla="*/ 1500 w 1500"/>
              <a:gd name="connsiteY2" fmla="*/ 1449 h 1449"/>
              <a:gd name="connsiteX3" fmla="*/ 768 w 1500"/>
              <a:gd name="connsiteY3" fmla="*/ 1098 h 1449"/>
              <a:gd name="connsiteX4" fmla="*/ 0 w 1500"/>
              <a:gd name="connsiteY4" fmla="*/ 1449 h 1449"/>
              <a:gd name="connsiteX5" fmla="*/ 0 w 1500"/>
              <a:gd name="connsiteY5" fmla="*/ 0 h 1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 h="1449">
                <a:moveTo>
                  <a:pt x="0" y="0"/>
                </a:moveTo>
                <a:lnTo>
                  <a:pt x="1500" y="0"/>
                </a:lnTo>
                <a:lnTo>
                  <a:pt x="1500" y="1449"/>
                </a:lnTo>
                <a:lnTo>
                  <a:pt x="768" y="1098"/>
                </a:lnTo>
                <a:lnTo>
                  <a:pt x="0" y="144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44048" name="文本框 16"/>
          <p:cNvSpPr txBox="1"/>
          <p:nvPr>
            <p:custDataLst>
              <p:tags r:id="rId12"/>
            </p:custDataLst>
          </p:nvPr>
        </p:nvSpPr>
        <p:spPr>
          <a:xfrm>
            <a:off x="787400" y="1447800"/>
            <a:ext cx="3687763" cy="4783138"/>
          </a:xfrm>
          <a:prstGeom prst="rect">
            <a:avLst/>
          </a:prstGeom>
          <a:noFill/>
          <a:ln w="9525">
            <a:noFill/>
          </a:ln>
        </p:spPr>
        <p:txBody>
          <a:bodyPr wrap="square" lIns="67500" tIns="0" rIns="67500" bIns="35100" anchor="t" anchorCtr="0"/>
          <a:p>
            <a:r>
              <a:rPr lang="en-US" altLang="zh-CN" sz="1600">
                <a:solidFill>
                  <a:srgbClr val="595959"/>
                </a:solidFill>
                <a:latin typeface="Arial" panose="020B0604020202020204" pitchFamily="34" charset="0"/>
                <a:ea typeface="微软雅黑" panose="020B0503020204020204" charset="-122"/>
                <a:sym typeface="Arial" panose="020B0604020202020204" pitchFamily="34" charset="0"/>
              </a:rPr>
              <a:t>          </a:t>
            </a:r>
            <a:r>
              <a:rPr lang="en-US" altLang="zh-CN" sz="1400">
                <a:solidFill>
                  <a:srgbClr val="595959"/>
                </a:solidFill>
                <a:latin typeface="Arial" panose="020B0604020202020204" pitchFamily="34" charset="0"/>
                <a:ea typeface="微软雅黑" panose="020B0503020204020204" charset="-122"/>
                <a:sym typeface="Arial" panose="020B0604020202020204" pitchFamily="34" charset="0"/>
              </a:rPr>
              <a:t> </a:t>
            </a:r>
            <a:r>
              <a:rPr lang="en-US" altLang="zh-CN" sz="1200">
                <a:solidFill>
                  <a:srgbClr val="595959"/>
                </a:solidFill>
                <a:latin typeface="Arial" panose="020B0604020202020204" pitchFamily="34" charset="0"/>
                <a:ea typeface="微软雅黑" panose="020B0503020204020204" charset="-122"/>
                <a:sym typeface="Arial" panose="020B0604020202020204" pitchFamily="34" charset="0"/>
              </a:rPr>
              <a:t> </a:t>
            </a:r>
            <a:r>
              <a:rPr lang="en-US" altLang="zh-CN" sz="1400">
                <a:solidFill>
                  <a:srgbClr val="595959"/>
                </a:solidFill>
                <a:latin typeface="Arial" panose="020B0604020202020204" pitchFamily="34" charset="0"/>
                <a:ea typeface="微软雅黑" panose="020B0503020204020204" charset="-122"/>
                <a:sym typeface="Arial" panose="020B0604020202020204" pitchFamily="34" charset="0"/>
              </a:rPr>
              <a:t>       </a:t>
            </a:r>
            <a:r>
              <a:rPr lang="zh-CN" altLang="en-US" sz="1600" b="1">
                <a:solidFill>
                  <a:srgbClr val="595959"/>
                </a:solidFill>
                <a:latin typeface="Arial" panose="020B0604020202020204" pitchFamily="34" charset="0"/>
                <a:ea typeface="微软雅黑" panose="020B0503020204020204" charset="-122"/>
                <a:sym typeface="Arial" panose="020B0604020202020204" pitchFamily="34" charset="0"/>
              </a:rPr>
              <a:t>其他事项相关要点</a:t>
            </a:r>
            <a:endParaRPr lang="zh-CN" altLang="en-US" sz="1600" b="1">
              <a:solidFill>
                <a:srgbClr val="595959"/>
              </a:solidFill>
              <a:latin typeface="Arial" panose="020B0604020202020204" pitchFamily="34" charset="0"/>
              <a:ea typeface="微软雅黑" panose="020B0503020204020204" charset="-122"/>
              <a:sym typeface="Arial" panose="020B0604020202020204" pitchFamily="34" charset="0"/>
            </a:endParaRPr>
          </a:p>
          <a:p>
            <a:r>
              <a:rPr lang="zh-CN" altLang="en-US" sz="1400" b="1">
                <a:latin typeface="Arial" panose="020B0604020202020204" pitchFamily="34" charset="0"/>
                <a:ea typeface="微软雅黑" panose="020B0503020204020204" charset="-122"/>
                <a:sym typeface="Arial" panose="020B0604020202020204" pitchFamily="34" charset="0"/>
              </a:rPr>
              <a:t>第一类医疗器械备案凭证内容发生变化的，应当变更备案。</a:t>
            </a:r>
            <a:endParaRPr lang="zh-CN" altLang="en-US" sz="1400" b="1">
              <a:latin typeface="Arial" panose="020B0604020202020204" pitchFamily="34" charset="0"/>
              <a:ea typeface="微软雅黑" panose="020B0503020204020204" charset="-122"/>
              <a:sym typeface="Arial" panose="020B0604020202020204" pitchFamily="34" charset="0"/>
            </a:endParaRPr>
          </a:p>
          <a:p>
            <a:r>
              <a:rPr lang="zh-CN" altLang="en-US" sz="1400" b="1">
                <a:latin typeface="Arial" panose="020B0604020202020204" pitchFamily="34" charset="0"/>
                <a:ea typeface="微软雅黑" panose="020B0503020204020204" charset="-122"/>
                <a:sym typeface="Arial" panose="020B0604020202020204" pitchFamily="34" charset="0"/>
              </a:rPr>
              <a:t>备案凭证遗失</a:t>
            </a:r>
            <a:r>
              <a:rPr lang="zh-CN" altLang="en-US" sz="1400" b="1">
                <a:latin typeface="微软雅黑" panose="020B0503020204020204" charset="-122"/>
                <a:ea typeface="微软雅黑" panose="020B0503020204020204" charset="-122"/>
                <a:sym typeface="Arial" panose="020B0604020202020204" pitchFamily="34" charset="0"/>
              </a:rPr>
              <a:t>的，</a:t>
            </a:r>
            <a:r>
              <a:rPr lang="zh-CN" altLang="en-US" sz="1400" b="1" dirty="0">
                <a:latin typeface="微软雅黑" panose="020B0503020204020204" charset="-122"/>
                <a:ea typeface="微软雅黑" panose="020B0503020204020204" charset="-122"/>
                <a:sym typeface="Arial" panose="020B0604020202020204" pitchFamily="34" charset="0"/>
              </a:rPr>
              <a:t>医疗器械经营企业应立即在原发证部门指定媒体（市级以上平面媒体）上登载遗失声明</a:t>
            </a:r>
            <a:r>
              <a:rPr lang="zh-CN" altLang="en-US" sz="1400" b="1">
                <a:latin typeface="微软雅黑" panose="020B0503020204020204" charset="-122"/>
                <a:ea typeface="微软雅黑" panose="020B0503020204020204" charset="-122"/>
                <a:sym typeface="Arial" panose="020B0604020202020204" pitchFamily="34" charset="0"/>
              </a:rPr>
              <a:t>并及时向原备案部门办理</a:t>
            </a:r>
            <a:r>
              <a:rPr lang="zh-CN" altLang="en-US" sz="1400" b="1" u="sng">
                <a:solidFill>
                  <a:srgbClr val="FF0000"/>
                </a:solidFill>
                <a:latin typeface="微软雅黑" panose="020B0503020204020204" charset="-122"/>
                <a:ea typeface="微软雅黑" panose="020B0503020204020204" charset="-122"/>
                <a:sym typeface="Arial" panose="020B0604020202020204" pitchFamily="34" charset="0"/>
              </a:rPr>
              <a:t>补发</a:t>
            </a:r>
            <a:r>
              <a:rPr lang="zh-CN" altLang="en-US" sz="1400" b="1">
                <a:latin typeface="微软雅黑" panose="020B0503020204020204" charset="-122"/>
                <a:ea typeface="微软雅黑" panose="020B0503020204020204" charset="-122"/>
                <a:sym typeface="Arial" panose="020B0604020202020204" pitchFamily="34" charset="0"/>
              </a:rPr>
              <a:t>手续。</a:t>
            </a:r>
            <a:endParaRPr lang="zh-CN" altLang="en-US" sz="1400" b="1">
              <a:latin typeface="微软雅黑" panose="020B0503020204020204" charset="-122"/>
              <a:ea typeface="微软雅黑" panose="020B0503020204020204" charset="-122"/>
              <a:sym typeface="Arial" panose="020B0604020202020204" pitchFamily="34" charset="0"/>
            </a:endParaRPr>
          </a:p>
          <a:p>
            <a:endParaRPr lang="zh-CN" altLang="en-US" sz="1200" b="1">
              <a:latin typeface="Arial" panose="020B0604020202020204" pitchFamily="34" charset="0"/>
              <a:ea typeface="微软雅黑" panose="020B0503020204020204" charset="-122"/>
              <a:sym typeface="Arial" panose="020B0604020202020204" pitchFamily="34" charset="0"/>
            </a:endParaRPr>
          </a:p>
          <a:p>
            <a:endParaRPr lang="zh-CN" altLang="en-US" sz="1200">
              <a:solidFill>
                <a:srgbClr val="595959"/>
              </a:solidFill>
              <a:latin typeface="Arial" panose="020B0604020202020204" pitchFamily="34" charset="0"/>
              <a:ea typeface="微软雅黑" panose="020B0503020204020204" charset="-122"/>
              <a:sym typeface="Arial" panose="020B0604020202020204" pitchFamily="34" charset="0"/>
            </a:endParaRPr>
          </a:p>
          <a:p>
            <a:r>
              <a:rPr lang="zh-CN" altLang="en-US" sz="1400" b="1">
                <a:latin typeface="Arial" panose="020B0604020202020204" pitchFamily="34" charset="0"/>
                <a:ea typeface="微软雅黑" panose="020B0503020204020204" charset="-122"/>
                <a:sym typeface="Arial" panose="020B0604020202020204" pitchFamily="34" charset="0"/>
              </a:rPr>
              <a:t>从事医疗器械生产活动，应当具备下列条件：</a:t>
            </a:r>
            <a:endParaRPr lang="zh-CN" altLang="en-US" sz="1400" b="1">
              <a:latin typeface="Arial" panose="020B0604020202020204" pitchFamily="34" charset="0"/>
              <a:ea typeface="微软雅黑" panose="020B0503020204020204" charset="-122"/>
              <a:sym typeface="Arial" panose="020B0604020202020204" pitchFamily="34" charset="0"/>
            </a:endParaRPr>
          </a:p>
          <a:p>
            <a:r>
              <a:rPr lang="zh-CN" altLang="en-US" sz="1200" b="1">
                <a:latin typeface="Arial" panose="020B0604020202020204" pitchFamily="34" charset="0"/>
                <a:ea typeface="微软雅黑" panose="020B0503020204020204" charset="-122"/>
                <a:sym typeface="Arial" panose="020B0604020202020204" pitchFamily="34" charset="0"/>
              </a:rPr>
              <a:t>（一）有与生产的医疗器械相适应的生产场地、环境条件、生产设备以及专业技术人员；</a:t>
            </a:r>
            <a:endParaRPr lang="zh-CN" altLang="en-US" sz="1200" b="1">
              <a:latin typeface="Arial" panose="020B0604020202020204" pitchFamily="34" charset="0"/>
              <a:ea typeface="微软雅黑" panose="020B0503020204020204" charset="-122"/>
              <a:sym typeface="Arial" panose="020B0604020202020204" pitchFamily="34" charset="0"/>
            </a:endParaRPr>
          </a:p>
          <a:p>
            <a:r>
              <a:rPr lang="zh-CN" altLang="en-US" sz="1200" b="1">
                <a:latin typeface="Arial" panose="020B0604020202020204" pitchFamily="34" charset="0"/>
                <a:ea typeface="微软雅黑" panose="020B0503020204020204" charset="-122"/>
                <a:sym typeface="Arial" panose="020B0604020202020204" pitchFamily="34" charset="0"/>
              </a:rPr>
              <a:t>（二）有对生产的医疗器械进行质量检验的机构或者专职检验人员以及检验设备；</a:t>
            </a:r>
            <a:endParaRPr lang="zh-CN" altLang="en-US" sz="1200" b="1">
              <a:latin typeface="Arial" panose="020B0604020202020204" pitchFamily="34" charset="0"/>
              <a:ea typeface="微软雅黑" panose="020B0503020204020204" charset="-122"/>
              <a:sym typeface="Arial" panose="020B0604020202020204" pitchFamily="34" charset="0"/>
            </a:endParaRPr>
          </a:p>
          <a:p>
            <a:r>
              <a:rPr lang="zh-CN" altLang="en-US" sz="1200" b="1">
                <a:latin typeface="Arial" panose="020B0604020202020204" pitchFamily="34" charset="0"/>
                <a:ea typeface="微软雅黑" panose="020B0503020204020204" charset="-122"/>
                <a:sym typeface="Arial" panose="020B0604020202020204" pitchFamily="34" charset="0"/>
              </a:rPr>
              <a:t>（三）有保证医疗器械质量的管理制度；</a:t>
            </a:r>
            <a:endParaRPr lang="zh-CN" altLang="en-US" sz="1200" b="1">
              <a:latin typeface="Arial" panose="020B0604020202020204" pitchFamily="34" charset="0"/>
              <a:ea typeface="微软雅黑" panose="020B0503020204020204" charset="-122"/>
              <a:sym typeface="Arial" panose="020B0604020202020204" pitchFamily="34" charset="0"/>
            </a:endParaRPr>
          </a:p>
          <a:p>
            <a:r>
              <a:rPr lang="zh-CN" altLang="en-US" sz="1200" b="1">
                <a:latin typeface="Arial" panose="020B0604020202020204" pitchFamily="34" charset="0"/>
                <a:ea typeface="微软雅黑" panose="020B0503020204020204" charset="-122"/>
                <a:sym typeface="Arial" panose="020B0604020202020204" pitchFamily="34" charset="0"/>
              </a:rPr>
              <a:t>（四）有与生产的医疗器械相适应的售后服务能力；</a:t>
            </a:r>
            <a:endParaRPr lang="zh-CN" altLang="en-US" sz="1200" b="1">
              <a:latin typeface="Arial" panose="020B0604020202020204" pitchFamily="34" charset="0"/>
              <a:ea typeface="微软雅黑" panose="020B0503020204020204" charset="-122"/>
              <a:sym typeface="Arial" panose="020B0604020202020204" pitchFamily="34" charset="0"/>
            </a:endParaRPr>
          </a:p>
          <a:p>
            <a:r>
              <a:rPr lang="zh-CN" altLang="en-US" sz="1200" b="1">
                <a:latin typeface="Arial" panose="020B0604020202020204" pitchFamily="34" charset="0"/>
                <a:ea typeface="微软雅黑" panose="020B0503020204020204" charset="-122"/>
                <a:sym typeface="Arial" panose="020B0604020202020204" pitchFamily="34" charset="0"/>
              </a:rPr>
              <a:t>（五）符合产品研制、生产工艺文件规定的要求。</a:t>
            </a:r>
            <a:endParaRPr lang="zh-CN" altLang="en-US" sz="1200" b="1">
              <a:latin typeface="Arial" panose="020B0604020202020204" pitchFamily="34" charset="0"/>
              <a:ea typeface="微软雅黑" panose="020B0503020204020204" charset="-122"/>
              <a:sym typeface="Arial" panose="020B0604020202020204" pitchFamily="34" charset="0"/>
            </a:endParaRPr>
          </a:p>
          <a:p>
            <a:endParaRPr lang="zh-CN" altLang="en-US" sz="1600">
              <a:solidFill>
                <a:srgbClr val="595959"/>
              </a:solidFill>
              <a:latin typeface="Arial" panose="020B0604020202020204" pitchFamily="34" charset="0"/>
              <a:ea typeface="微软雅黑" panose="020B0503020204020204" charset="-122"/>
              <a:sym typeface="Arial" panose="020B0604020202020204" pitchFamily="34" charset="0"/>
            </a:endParaRPr>
          </a:p>
          <a:p>
            <a:endParaRPr lang="zh-CN" altLang="en-US" sz="1600">
              <a:solidFill>
                <a:srgbClr val="595959"/>
              </a:solidFill>
              <a:latin typeface="Arial" panose="020B0604020202020204" pitchFamily="34" charset="0"/>
              <a:ea typeface="微软雅黑" panose="020B0503020204020204" charset="-122"/>
              <a:sym typeface="Arial" panose="020B0604020202020204" pitchFamily="34" charset="0"/>
            </a:endParaRPr>
          </a:p>
        </p:txBody>
      </p:sp>
      <p:pic>
        <p:nvPicPr>
          <p:cNvPr id="117770" name="图片 15"/>
          <p:cNvPicPr>
            <a:picLocks noGrp="1" noChangeAspect="1"/>
          </p:cNvPicPr>
          <p:nvPr/>
        </p:nvPicPr>
        <p:blipFill>
          <a:blip r:embed="rId13"/>
          <a:stretch>
            <a:fillRect/>
          </a:stretch>
        </p:blipFill>
        <p:spPr>
          <a:xfrm>
            <a:off x="4114800" y="533400"/>
            <a:ext cx="914400" cy="914400"/>
          </a:xfrm>
          <a:prstGeom prst="rect">
            <a:avLst/>
          </a:prstGeom>
          <a:noFill/>
          <a:ln w="9525">
            <a:noFill/>
          </a:ln>
        </p:spPr>
      </p:pic>
    </p:spTree>
    <p:custDataLst>
      <p:tags r:id="rId14"/>
    </p:custDataLst>
  </p:cSld>
  <p:clrMapOvr>
    <a:masterClrMapping/>
  </p:clrMapOvr>
  <p:transition>
    <p:wheel spokes="8"/>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4530725"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1147763"/>
            <a:ext cx="7659688" cy="5043488"/>
          </a:xfrm>
          <a:solidFill>
            <a:schemeClr val="accent4"/>
          </a:solidFill>
          <a:ln w="28575">
            <a:solidFill>
              <a:schemeClr val="accent1">
                <a:shade val="50000"/>
              </a:schemeClr>
            </a:solidFill>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1.</a:t>
            </a: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《第一类医疗器械生产备案表》</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申请表上基本信息填写无误，企业名称、营业执照编号与营业执照上一致。人员身份证号、学历职称等与申请资料中的一致。</a:t>
            </a:r>
            <a:endPar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eaLnBrk="1" fontAlgn="auto" latinLnBrk="0" hangingPunct="1">
              <a:lnSpc>
                <a:spcPct val="120000"/>
              </a:lnSpc>
              <a:spcBef>
                <a:spcPct val="0"/>
              </a:spcBef>
              <a:spcAft>
                <a:spcPts val="1000"/>
              </a:spcAft>
              <a:buClrTx/>
              <a:buSzTx/>
              <a:buFont typeface="Arial" panose="020B0604020202020204" pitchFamily="34" charset="0"/>
              <a:buChar char="•"/>
              <a:defRPr/>
            </a:pPr>
            <a:r>
              <a:rPr kumimoji="0" lang="en-US" altLang="zh-CN"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申请表住所（变更内容的住所）必须与营业执照上住所的字数标点符号一致，生产地址可以与住所不一样，但生产地址须精确到门牌号或与《医疗器械生产许可证》保持一致。</a:t>
            </a:r>
            <a:endPar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eaLnBrk="1" fontAlgn="auto" latinLnBrk="0" hangingPunct="1">
              <a:lnSpc>
                <a:spcPct val="120000"/>
              </a:lnSpc>
              <a:spcBef>
                <a:spcPct val="0"/>
              </a:spcBef>
              <a:spcAft>
                <a:spcPts val="1000"/>
              </a:spcAft>
              <a:buClrTx/>
              <a:buSzTx/>
              <a:buFont typeface="Arial" panose="020B0604020202020204" pitchFamily="34" charset="0"/>
              <a:buChar char="•"/>
              <a:defRPr/>
            </a:pPr>
            <a:r>
              <a:rPr kumimoji="0" lang="en-US" altLang="zh-CN"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申请表上生产范围，自</a:t>
            </a:r>
            <a:r>
              <a:rPr kumimoji="0" lang="en-US" altLang="zh-CN"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2022</a:t>
            </a: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年</a:t>
            </a:r>
            <a:r>
              <a:rPr kumimoji="0" lang="en-US" altLang="zh-CN"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1</a:t>
            </a: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月</a:t>
            </a:r>
            <a:r>
              <a:rPr kumimoji="0" lang="en-US" altLang="zh-CN"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1</a:t>
            </a: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日实施的新《第一类医疗器械分类目录》中，按照子目录＋序号产品类别进行填写，如</a:t>
            </a:r>
            <a:r>
              <a:rPr kumimoji="0" lang="en-US" altLang="zh-CN"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22-13</a:t>
            </a: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样本分离设备。</a:t>
            </a:r>
            <a:endPar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lang="en-US" altLang="zh-CN" b="1">
                <a:latin typeface="华文宋体" panose="02010600040101010101" charset="-122"/>
                <a:ea typeface="华文宋体" panose="02010600040101010101" charset="-122"/>
                <a:cs typeface="华文宋体" panose="02010600040101010101" charset="-122"/>
                <a:sym typeface="+mn-ea"/>
              </a:rPr>
              <a:t>2.</a:t>
            </a:r>
            <a:r>
              <a:rPr b="1">
                <a:latin typeface="华文宋体" panose="02010600040101010101" charset="-122"/>
                <a:ea typeface="华文宋体" panose="02010600040101010101" charset="-122"/>
                <a:cs typeface="华文宋体" panose="02010600040101010101" charset="-122"/>
                <a:sym typeface="+mn-ea"/>
              </a:rPr>
              <a:t>备案人所持有的</a:t>
            </a:r>
            <a:r>
              <a:rPr b="1">
                <a:solidFill>
                  <a:srgbClr val="FF0000"/>
                </a:solidFill>
                <a:latin typeface="华文宋体" panose="02010600040101010101" charset="-122"/>
                <a:ea typeface="华文宋体" panose="02010600040101010101" charset="-122"/>
                <a:cs typeface="华文宋体" panose="02010600040101010101" charset="-122"/>
                <a:sym typeface="+mn-ea"/>
              </a:rPr>
              <a:t>产品备案凭证、信息表以及产品技术要求复印件</a:t>
            </a:r>
            <a:r>
              <a:rPr b="1">
                <a:latin typeface="华文宋体" panose="02010600040101010101" charset="-122"/>
                <a:ea typeface="华文宋体" panose="02010600040101010101" charset="-122"/>
                <a:cs typeface="华文宋体" panose="02010600040101010101" charset="-122"/>
                <a:sym typeface="+mn-ea"/>
              </a:rPr>
              <a:t>。</a:t>
            </a:r>
            <a:endParaRPr kumimoji="0" lang="zh-CN" altLang="en-US"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lang="en-US" altLang="zh-CN" b="1">
                <a:latin typeface="华文宋体" panose="02010600040101010101" charset="-122"/>
                <a:ea typeface="华文宋体" panose="02010600040101010101" charset="-122"/>
                <a:cs typeface="华文宋体" panose="02010600040101010101" charset="-122"/>
                <a:sym typeface="+mn-ea"/>
              </a:rPr>
              <a:t>3.《医疗器械生产许可证》</a:t>
            </a:r>
            <a:r>
              <a:rPr lang="en-US" altLang="zh-CN" b="1">
                <a:latin typeface="华文宋体" panose="02010600040101010101" charset="-122"/>
                <a:ea typeface="华文宋体" panose="02010600040101010101" charset="-122"/>
                <a:cs typeface="华文宋体" panose="02010600040101010101" charset="-122"/>
                <a:sym typeface="+mn-ea"/>
              </a:rPr>
              <a:t>复印件</a:t>
            </a:r>
            <a:r>
              <a:rPr lang="en-US" altLang="zh-CN" b="1">
                <a:latin typeface="华文宋体" panose="02010600040101010101" charset="-122"/>
                <a:ea typeface="华文宋体" panose="02010600040101010101" charset="-122"/>
                <a:cs typeface="华文宋体" panose="02010600040101010101" charset="-122"/>
                <a:sym typeface="+mn-ea"/>
              </a:rPr>
              <a:t>(如有则可提供并核对生产地址)。</a:t>
            </a:r>
            <a:endParaRPr kumimoji="0" lang="en-US" altLang="zh-CN" b="1" i="0" u="none" strike="noStrike" kern="1200" cap="none" spc="150" normalizeH="0" baseline="0" noProof="1">
              <a:uFillTx/>
              <a:latin typeface="华文宋体" panose="02010600040101010101" charset="-122"/>
              <a:ea typeface="华文宋体" panose="02010600040101010101" charset="-122"/>
              <a:cs typeface="华文宋体" panose="02010600040101010101" charset="-122"/>
            </a:endParaRPr>
          </a:p>
          <a:p>
            <a:pPr marL="0" marR="0" indent="0" algn="l" defTabSz="914400" rtl="0" eaLnBrk="1" fontAlgn="auto" latinLnBrk="0" hangingPunct="1">
              <a:lnSpc>
                <a:spcPct val="120000"/>
              </a:lnSpc>
              <a:spcBef>
                <a:spcPct val="0"/>
              </a:spcBef>
              <a:spcAft>
                <a:spcPts val="1000"/>
              </a:spcAft>
              <a:buClrTx/>
              <a:buSzTx/>
              <a:buFont typeface="Arial" panose="020B0604020202020204" pitchFamily="34" charset="0"/>
              <a:buChar char="•"/>
              <a:defRPr/>
            </a:pPr>
            <a:endPar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eaLnBrk="1" fontAlgn="auto" latinLnBrk="0" hangingPunct="1">
              <a:lnSpc>
                <a:spcPct val="120000"/>
              </a:lnSpc>
              <a:spcBef>
                <a:spcPct val="0"/>
              </a:spcBef>
              <a:spcAft>
                <a:spcPts val="1000"/>
              </a:spcAft>
              <a:buClrTx/>
              <a:buSzTx/>
              <a:buFont typeface="Arial" panose="020B0604020202020204" pitchFamily="34" charset="0"/>
              <a:buNone/>
              <a:defRPr/>
            </a:pPr>
            <a:endParaRPr kumimoji="0" lang="zh-CN" altLang="en-US" sz="16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p:txBody>
      </p:sp>
      <p:sp>
        <p:nvSpPr>
          <p:cNvPr id="119811"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以《第一类医疗器械生产备案》（首次）为例</a:t>
            </a:r>
            <a:endParaRPr lang="zh-CN" altLang="en-US" sz="1400">
              <a:latin typeface="Arial" panose="020B0604020202020204" pitchFamily="34" charset="0"/>
              <a:ea typeface="宋体" panose="02010600030101010101" pitchFamily="2" charset="-122"/>
            </a:endParaRPr>
          </a:p>
        </p:txBody>
      </p:sp>
      <p:sp>
        <p:nvSpPr>
          <p:cNvPr id="8" name="右箭头 7"/>
          <p:cNvSpPr/>
          <p:nvPr/>
        </p:nvSpPr>
        <p:spPr>
          <a:xfrm>
            <a:off x="5032375" y="5942013"/>
            <a:ext cx="4111625" cy="606425"/>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Tree>
    <p:custDataLst>
      <p:tags r:id="rId1"/>
    </p:custData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4530725"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1147763"/>
            <a:ext cx="7659688" cy="5043488"/>
          </a:xfrm>
          <a:solidFill>
            <a:schemeClr val="accent4"/>
          </a:solidFill>
          <a:ln w="28575">
            <a:solidFill>
              <a:schemeClr val="accent1">
                <a:shade val="50000"/>
              </a:schemeClr>
            </a:solidFill>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lang="en-US" altLang="zh-CN" b="1">
                <a:latin typeface="华文宋体" panose="02010600040101010101" charset="-122"/>
                <a:ea typeface="华文宋体" panose="02010600040101010101" charset="-122"/>
                <a:cs typeface="华文宋体" panose="02010600040101010101" charset="-122"/>
                <a:sym typeface="+mn-ea"/>
              </a:rPr>
              <a:t>4.法定代表人</a:t>
            </a:r>
            <a:r>
              <a:rPr b="1">
                <a:latin typeface="华文宋体" panose="02010600040101010101" charset="-122"/>
                <a:ea typeface="华文宋体" panose="02010600040101010101" charset="-122"/>
                <a:cs typeface="华文宋体" panose="02010600040101010101" charset="-122"/>
                <a:sym typeface="+mn-ea"/>
              </a:rPr>
              <a:t>（企业负责人）</a:t>
            </a:r>
            <a:r>
              <a:rPr lang="en-US" altLang="zh-CN" b="1">
                <a:latin typeface="华文宋体" panose="02010600040101010101" charset="-122"/>
                <a:ea typeface="华文宋体" panose="02010600040101010101" charset="-122"/>
                <a:cs typeface="华文宋体" panose="02010600040101010101" charset="-122"/>
                <a:sym typeface="+mn-ea"/>
              </a:rPr>
              <a:t>的</a:t>
            </a:r>
            <a:r>
              <a:rPr b="1">
                <a:latin typeface="华文宋体" panose="02010600040101010101" charset="-122"/>
                <a:ea typeface="华文宋体" panose="02010600040101010101" charset="-122"/>
                <a:cs typeface="华文宋体" panose="02010600040101010101" charset="-122"/>
                <a:sym typeface="+mn-ea"/>
              </a:rPr>
              <a:t>身份证明复印件。</a:t>
            </a:r>
            <a:endParaRPr kumimoji="0" lang="en-US" altLang="zh-CN"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5.</a:t>
            </a: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生产、质量和技术负责人的身份、学历、职称证明复印件。</a:t>
            </a:r>
            <a:endPar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6.</a:t>
            </a: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生产管理、质量检验岗位从业人员学历、职称一览表。</a:t>
            </a:r>
            <a:endPar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7.</a:t>
            </a: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生产场地平面图，并标明功能区及建筑面积、生产面积、检验面积和仓储面积等。</a:t>
            </a:r>
            <a:endPar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8.</a:t>
            </a: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生产场地证明文件(产权证/租赁协议等），有特殊生产环境要求的，还应提交设施、环境的证明文件复印件。</a:t>
            </a:r>
            <a:endPar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①房屋产权情况承诺书（无法提供房屋产权证、不动产登记证、商品房买卖合同的，需提供）。</a:t>
            </a:r>
            <a:endPar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②同一地址承诺书（实际地址与房屋产权证明不一致时提供）。</a:t>
            </a:r>
            <a:endParaRPr kumimoji="0" lang="zh-CN" altLang="en-US" sz="16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p:txBody>
      </p:sp>
      <p:sp>
        <p:nvSpPr>
          <p:cNvPr id="120835"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以《第一类医疗器械生产备案》（首次）为例</a:t>
            </a:r>
            <a:endParaRPr lang="zh-CN" altLang="en-US" sz="1400">
              <a:latin typeface="Arial" panose="020B0604020202020204" pitchFamily="34" charset="0"/>
              <a:ea typeface="宋体" panose="02010600030101010101" pitchFamily="2" charset="-122"/>
            </a:endParaRPr>
          </a:p>
        </p:txBody>
      </p:sp>
      <p:sp>
        <p:nvSpPr>
          <p:cNvPr id="8" name="右箭头 7"/>
          <p:cNvSpPr/>
          <p:nvPr/>
        </p:nvSpPr>
        <p:spPr>
          <a:xfrm>
            <a:off x="5032375" y="5942013"/>
            <a:ext cx="4111625" cy="606425"/>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Tree>
    <p:custDataLst>
      <p:tags r:id="rId1"/>
    </p:custData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4530725"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1147763"/>
            <a:ext cx="7659688" cy="3760788"/>
          </a:xfrm>
          <a:solidFill>
            <a:schemeClr val="accent4"/>
          </a:solidFill>
          <a:ln w="28575">
            <a:solidFill>
              <a:schemeClr val="accent1">
                <a:shade val="50000"/>
              </a:schemeClr>
            </a:solidFill>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9.</a:t>
            </a: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主要生产设备和检验设备目录。</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10.质量手册和程序文件目录，包括产品生产和质量管理过程中需要建立的各种工作程序文件、企业组织结构图。</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11.工艺流程图，并注明主要控制项目和控制点（关键工序和特殊过程的设备及工艺参数控制的说明）。</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12.经办人授权证明（非法人办理需提供）。</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13.审批替代型信用承诺书。</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p:txBody>
      </p:sp>
      <p:sp>
        <p:nvSpPr>
          <p:cNvPr id="121859"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以《第一类医疗器械生产备案》（首次）为例</a:t>
            </a:r>
            <a:endParaRPr lang="zh-CN" altLang="en-US" sz="1400">
              <a:latin typeface="Arial" panose="020B0604020202020204" pitchFamily="34" charset="0"/>
              <a:ea typeface="宋体" panose="02010600030101010101" pitchFamily="2" charset="-122"/>
            </a:endParaRPr>
          </a:p>
        </p:txBody>
      </p:sp>
      <p:sp>
        <p:nvSpPr>
          <p:cNvPr id="8" name="右箭头 7"/>
          <p:cNvSpPr/>
          <p:nvPr/>
        </p:nvSpPr>
        <p:spPr>
          <a:xfrm>
            <a:off x="5032375" y="4630738"/>
            <a:ext cx="4111625" cy="606425"/>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pic>
        <p:nvPicPr>
          <p:cNvPr id="121861" name="图片 2"/>
          <p:cNvPicPr>
            <a:picLocks noGrp="1" noChangeAspect="1"/>
          </p:cNvPicPr>
          <p:nvPr/>
        </p:nvPicPr>
        <p:blipFill>
          <a:blip r:embed="rId1"/>
          <a:stretch>
            <a:fillRect/>
          </a:stretch>
        </p:blipFill>
        <p:spPr>
          <a:xfrm>
            <a:off x="936625" y="4840288"/>
            <a:ext cx="1171575" cy="1173162"/>
          </a:xfrm>
          <a:prstGeom prst="rect">
            <a:avLst/>
          </a:prstGeom>
          <a:noFill/>
          <a:ln w="9525">
            <a:noFill/>
          </a:ln>
        </p:spPr>
      </p:pic>
    </p:spTree>
    <p:custDataLst>
      <p:tags r:id="rId2"/>
    </p:custData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圆角 8"/>
          <p:cNvSpPr/>
          <p:nvPr>
            <p:custDataLst>
              <p:tags r:id="rId1"/>
            </p:custDataLst>
          </p:nvPr>
        </p:nvSpPr>
        <p:spPr>
          <a:xfrm>
            <a:off x="1208088" y="1903413"/>
            <a:ext cx="1522413" cy="88423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09600" fontAlgn="base"/>
            <a:r>
              <a:rPr lang="en-US" altLang="zh-CN" sz="3600" b="1" strike="noStrike" spc="200" noProof="1">
                <a:solidFill>
                  <a:schemeClr val="bg1"/>
                </a:solidFill>
                <a:latin typeface="Arial" panose="020B0604020202020204" pitchFamily="34" charset="0"/>
                <a:ea typeface="微软雅黑" panose="020B0503020204020204" charset="-122"/>
              </a:rPr>
              <a:t>03</a:t>
            </a:r>
            <a:endParaRPr lang="en-US" altLang="zh-CN" sz="3600" b="1" strike="noStrike" spc="200" noProof="1">
              <a:solidFill>
                <a:schemeClr val="bg1"/>
              </a:solidFill>
              <a:latin typeface="Arial" panose="020B0604020202020204" pitchFamily="34" charset="0"/>
              <a:ea typeface="微软雅黑" panose="020B0503020204020204" charset="-122"/>
            </a:endParaRPr>
          </a:p>
        </p:txBody>
      </p:sp>
      <p:sp>
        <p:nvSpPr>
          <p:cNvPr id="101378" name="标题 1"/>
          <p:cNvSpPr>
            <a:spLocks noGrp="1"/>
          </p:cNvSpPr>
          <p:nvPr>
            <p:ph type="ctrTitle" idx="13" hasCustomPrompt="1"/>
            <p:custDataLst>
              <p:tags r:id="rId2"/>
            </p:custDataLst>
          </p:nvPr>
        </p:nvSpPr>
        <p:spPr>
          <a:xfrm>
            <a:off x="1208088" y="3390900"/>
            <a:ext cx="5719763" cy="728663"/>
          </a:xfrm>
        </p:spPr>
        <p:txBody>
          <a:bodyPr wrap="square" lIns="0" tIns="0" rIns="0" bIns="0" anchor="ctr" anchorCtr="0">
            <a:normAutofit/>
          </a:bodyPr>
          <a:p>
            <a:pPr marL="0" marR="0" indent="0" algn="l" defTabSz="914400" rtl="0" eaLnBrk="1" fontAlgn="auto" latinLnBrk="0" hangingPunct="1">
              <a:lnSpc>
                <a:spcPct val="100000"/>
              </a:lnSpc>
              <a:spcBef>
                <a:spcPct val="0"/>
              </a:spcBef>
              <a:spcAft>
                <a:spcPct val="0"/>
              </a:spcAft>
              <a:buClrTx/>
              <a:buSzPts val="5400"/>
              <a:buFontTx/>
              <a:buNone/>
            </a:pPr>
            <a:r>
              <a:rPr kumimoji="0" lang="zh-CN" altLang="en-US" sz="4400" b="1" i="0" u="none" strike="noStrike" kern="1200" cap="none" spc="200" normalizeH="0" baseline="0" noProof="1">
                <a:solidFill>
                  <a:srgbClr val="262626"/>
                </a:solidFill>
                <a:uFillTx/>
                <a:latin typeface="仿宋" panose="02010609060101010101" charset="-122"/>
                <a:ea typeface="仿宋" panose="02010609060101010101" charset="-122"/>
                <a:cs typeface="+mj-cs"/>
              </a:rPr>
              <a:t>第一类医疗器械委托生产备案</a:t>
            </a:r>
            <a:endParaRPr kumimoji="0" lang="zh-CN" altLang="en-US" sz="4400" b="1" i="0" u="none" strike="noStrike" kern="1200" cap="none" spc="200" normalizeH="0" baseline="0" noProof="1">
              <a:solidFill>
                <a:srgbClr val="262626"/>
              </a:solidFill>
              <a:uFillTx/>
              <a:latin typeface="仿宋" panose="02010609060101010101" charset="-122"/>
              <a:ea typeface="仿宋" panose="02010609060101010101" charset="-122"/>
              <a:cs typeface="+mj-cs"/>
            </a:endParaRPr>
          </a:p>
        </p:txBody>
      </p:sp>
    </p:spTree>
    <p:custDataLst>
      <p:tags r:id="rId3"/>
    </p:custDataLst>
  </p:cSld>
  <p:clrMapOvr>
    <a:masterClrMapping/>
  </p:clrMapOvr>
  <p:transition>
    <p:dissolve/>
  </p:transition>
</p:sld>
</file>

<file path=ppt/slides/slide36.xml><?xml version="1.0" encoding="utf-8"?>
<p:sld xmlns:a="http://schemas.openxmlformats.org/drawingml/2006/main" xmlns:r="http://schemas.openxmlformats.org/officeDocument/2006/relationships" xmlns:p="http://schemas.openxmlformats.org/presentationml/2006/main">
  <p:cSld>
    <p:bg>
      <p:bgPr>
        <a:pattFill prst="pct5">
          <a:fgClr>
            <a:schemeClr val="tx2"/>
          </a:fgClr>
          <a:bgClr>
            <a:schemeClr val="bg1"/>
          </a:bgClr>
        </a:pattFill>
        <a:effectLst/>
      </p:bgPr>
    </p:bg>
    <p:spTree>
      <p:nvGrpSpPr>
        <p:cNvPr id="1" name=""/>
        <p:cNvGrpSpPr/>
        <p:nvPr/>
      </p:nvGrpSpPr>
      <p:grpSpPr/>
      <p:sp>
        <p:nvSpPr>
          <p:cNvPr id="2" name="文本框 1"/>
          <p:cNvSpPr txBox="1"/>
          <p:nvPr/>
        </p:nvSpPr>
        <p:spPr>
          <a:xfrm>
            <a:off x="828040" y="836930"/>
            <a:ext cx="5783580" cy="398780"/>
          </a:xfrm>
          <a:prstGeom prst="rect">
            <a:avLst/>
          </a:prstGeom>
          <a:noFill/>
          <a:ln w="38100" cmpd="thickThin">
            <a:solidFill>
              <a:schemeClr val="accent1"/>
            </a:solidFill>
          </a:ln>
        </p:spPr>
        <p:txBody>
          <a:bodyPr wrap="none" rtlCol="0">
            <a:spAutoFit/>
          </a:bodyPr>
          <a:p>
            <a:pPr algn="l"/>
            <a:r>
              <a:rPr lang="zh-CN" altLang="en-US" sz="2000" b="1" spc="200">
                <a:solidFill>
                  <a:srgbClr val="262626"/>
                </a:solidFill>
                <a:uFillTx/>
                <a:latin typeface="华文中宋" panose="02010600040101010101" charset="-122"/>
                <a:ea typeface="华文中宋" panose="02010600040101010101" charset="-122"/>
                <a:cs typeface="+mj-cs"/>
                <a:sym typeface="+mn-ea"/>
              </a:rPr>
              <a:t>第一类医疗器械委托生产备案</a:t>
            </a:r>
            <a:r>
              <a:rPr lang="zh-CN" altLang="en-US" sz="2000" b="1" spc="200">
                <a:solidFill>
                  <a:schemeClr val="tx2">
                    <a:lumMod val="10000"/>
                  </a:schemeClr>
                </a:solidFill>
                <a:uFillTx/>
                <a:latin typeface="华文中宋" panose="02010600040101010101" charset="-122"/>
                <a:ea typeface="华文中宋" panose="02010600040101010101" charset="-122"/>
                <a:cs typeface="+mj-cs"/>
                <a:sym typeface="+mn-ea"/>
              </a:rPr>
              <a:t>申请资料目录：</a:t>
            </a:r>
            <a:endParaRPr lang="zh-CN" altLang="en-US" sz="2000" b="1" spc="200">
              <a:solidFill>
                <a:schemeClr val="tx2">
                  <a:lumMod val="10000"/>
                </a:schemeClr>
              </a:solidFill>
              <a:uFillTx/>
              <a:latin typeface="华文中宋" panose="02010600040101010101" charset="-122"/>
              <a:ea typeface="华文中宋" panose="02010600040101010101" charset="-122"/>
              <a:cs typeface="+mj-cs"/>
              <a:sym typeface="+mn-ea"/>
            </a:endParaRPr>
          </a:p>
        </p:txBody>
      </p:sp>
      <p:sp>
        <p:nvSpPr>
          <p:cNvPr id="4" name="文本框 3"/>
          <p:cNvSpPr txBox="1"/>
          <p:nvPr/>
        </p:nvSpPr>
        <p:spPr>
          <a:xfrm>
            <a:off x="828040" y="1412875"/>
            <a:ext cx="7179945" cy="3295650"/>
          </a:xfrm>
          <a:prstGeom prst="rect">
            <a:avLst/>
          </a:prstGeom>
          <a:noFill/>
          <a:ln w="28575" cmpd="sng">
            <a:noFill/>
            <a:prstDash val="solid"/>
          </a:ln>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p>
            <a:pPr algn="l" fontAlgn="auto">
              <a:lnSpc>
                <a:spcPts val="2160"/>
              </a:lnSpc>
              <a:spcBef>
                <a:spcPts val="0"/>
              </a:spcBef>
              <a:spcAft>
                <a:spcPts val="1000"/>
              </a:spcAft>
              <a:buClrTx/>
              <a:buSzTx/>
              <a:buNone/>
            </a:pPr>
            <a:r>
              <a:rPr lang="zh-CN" altLang="en-US" sz="1800" b="1">
                <a:latin typeface="华文仿宋" panose="02010600040101010101" charset="-122"/>
                <a:ea typeface="华文仿宋" panose="02010600040101010101" charset="-122"/>
                <a:cs typeface="华文仿宋" panose="02010600040101010101" charset="-122"/>
                <a:sym typeface="+mn-ea"/>
              </a:rPr>
              <a:t>1、《第一类医疗器械委托生产备案表》</a:t>
            </a:r>
            <a:endParaRPr kumimoji="0" lang="zh-CN" altLang="en-US" sz="1800" b="1" i="0" u="none" strike="noStrike" kern="1200" cap="none" normalizeH="0" baseline="0" noProof="1">
              <a:solidFill>
                <a:schemeClr val="tx1"/>
              </a:solidFill>
              <a:latin typeface="华文仿宋" panose="02010600040101010101" charset="-122"/>
              <a:ea typeface="华文仿宋" panose="02010600040101010101" charset="-122"/>
              <a:cs typeface="华文仿宋" panose="02010600040101010101" charset="-122"/>
            </a:endParaRPr>
          </a:p>
          <a:p>
            <a:pPr marR="0" algn="l" defTabSz="914400" rtl="0" eaLnBrk="1" fontAlgn="auto" latinLnBrk="0" hangingPunct="1">
              <a:lnSpc>
                <a:spcPct val="130000"/>
              </a:lnSpc>
              <a:spcBef>
                <a:spcPts val="0"/>
              </a:spcBef>
              <a:spcAft>
                <a:spcPts val="1000"/>
              </a:spcAft>
              <a:buClrTx/>
              <a:buSzTx/>
              <a:buFont typeface="Arial" panose="020B0604020202020204" pitchFamily="34" charset="0"/>
            </a:pPr>
            <a:r>
              <a:rPr lang="zh-CN" altLang="en-US" sz="1800" b="1">
                <a:latin typeface="华文仿宋" panose="02010600040101010101" charset="-122"/>
                <a:ea typeface="华文仿宋" panose="02010600040101010101" charset="-122"/>
                <a:cs typeface="华文仿宋" panose="02010600040101010101" charset="-122"/>
                <a:sym typeface="+mn-ea"/>
              </a:rPr>
              <a:t>2、委托生产医疗器械的备案凭证及备案信息表复印件。</a:t>
            </a:r>
            <a:endParaRPr kumimoji="0" lang="zh-CN" altLang="en-US" sz="1800" b="1" i="0" u="none" strike="noStrike" kern="1200" cap="none" normalizeH="0" baseline="0" noProof="1">
              <a:solidFill>
                <a:schemeClr val="tx1"/>
              </a:solidFill>
              <a:latin typeface="华文仿宋" panose="02010600040101010101" charset="-122"/>
              <a:ea typeface="华文仿宋" panose="02010600040101010101" charset="-122"/>
              <a:cs typeface="华文仿宋" panose="02010600040101010101" charset="-122"/>
            </a:endParaRPr>
          </a:p>
          <a:p>
            <a:pPr marR="0" algn="l" defTabSz="914400" rtl="0" eaLnBrk="1" fontAlgn="auto" latinLnBrk="0" hangingPunct="1">
              <a:lnSpc>
                <a:spcPct val="130000"/>
              </a:lnSpc>
              <a:spcBef>
                <a:spcPts val="0"/>
              </a:spcBef>
              <a:spcAft>
                <a:spcPts val="1000"/>
              </a:spcAft>
              <a:buClrTx/>
              <a:buSzTx/>
              <a:buFont typeface="Arial" panose="020B0604020202020204" pitchFamily="34" charset="0"/>
            </a:pPr>
            <a:r>
              <a:rPr lang="zh-CN" altLang="en-US" sz="1800" b="1">
                <a:latin typeface="华文仿宋" panose="02010600040101010101" charset="-122"/>
                <a:ea typeface="华文仿宋" panose="02010600040101010101" charset="-122"/>
                <a:cs typeface="华文仿宋" panose="02010600040101010101" charset="-122"/>
                <a:sym typeface="+mn-ea"/>
              </a:rPr>
              <a:t>3、委托方和受托方企业营业执照复印件</a:t>
            </a:r>
            <a:endParaRPr kumimoji="0" lang="zh-CN" altLang="en-US" sz="1800" b="1" i="0" u="none" strike="noStrike" kern="1200" cap="none" normalizeH="0" baseline="0" noProof="1">
              <a:solidFill>
                <a:schemeClr val="tx1"/>
              </a:solidFill>
              <a:latin typeface="华文仿宋" panose="02010600040101010101" charset="-122"/>
              <a:ea typeface="华文仿宋" panose="02010600040101010101" charset="-122"/>
              <a:cs typeface="华文仿宋" panose="02010600040101010101" charset="-122"/>
            </a:endParaRPr>
          </a:p>
          <a:p>
            <a:pPr marR="0" algn="l" defTabSz="914400" rtl="0" eaLnBrk="1" fontAlgn="auto" latinLnBrk="0" hangingPunct="1">
              <a:lnSpc>
                <a:spcPct val="130000"/>
              </a:lnSpc>
              <a:spcBef>
                <a:spcPts val="0"/>
              </a:spcBef>
              <a:spcAft>
                <a:spcPts val="1000"/>
              </a:spcAft>
              <a:buClrTx/>
              <a:buSzTx/>
              <a:buFont typeface="Arial" panose="020B0604020202020204" pitchFamily="34" charset="0"/>
            </a:pPr>
            <a:r>
              <a:rPr lang="zh-CN" altLang="en-US" sz="1800" b="1">
                <a:latin typeface="华文仿宋" panose="02010600040101010101" charset="-122"/>
                <a:ea typeface="华文仿宋" panose="02010600040101010101" charset="-122"/>
                <a:cs typeface="华文仿宋" panose="02010600040101010101" charset="-122"/>
                <a:sym typeface="+mn-ea"/>
              </a:rPr>
              <a:t>4、委托方和受托方的第一类医疗器械生产备案凭证复印件</a:t>
            </a:r>
            <a:endParaRPr kumimoji="0" lang="zh-CN" altLang="en-US" sz="1800" b="1" i="0" u="none" strike="noStrike" kern="1200" cap="none" normalizeH="0" baseline="0" noProof="1">
              <a:solidFill>
                <a:schemeClr val="tx1"/>
              </a:solidFill>
              <a:latin typeface="华文仿宋" panose="02010600040101010101" charset="-122"/>
              <a:ea typeface="华文仿宋" panose="02010600040101010101" charset="-122"/>
              <a:cs typeface="华文仿宋" panose="02010600040101010101" charset="-122"/>
            </a:endParaRPr>
          </a:p>
          <a:p>
            <a:pPr marR="0" algn="l" defTabSz="914400" rtl="0" eaLnBrk="1" fontAlgn="auto" latinLnBrk="0" hangingPunct="1">
              <a:lnSpc>
                <a:spcPct val="130000"/>
              </a:lnSpc>
              <a:spcBef>
                <a:spcPts val="0"/>
              </a:spcBef>
              <a:spcAft>
                <a:spcPts val="1000"/>
              </a:spcAft>
              <a:buClrTx/>
              <a:buSzTx/>
              <a:buFont typeface="Arial" panose="020B0604020202020204" pitchFamily="34" charset="0"/>
            </a:pPr>
            <a:r>
              <a:rPr lang="zh-CN" altLang="en-US" sz="1800" b="1">
                <a:latin typeface="华文仿宋" panose="02010600040101010101" charset="-122"/>
                <a:ea typeface="华文仿宋" panose="02010600040101010101" charset="-122"/>
                <a:cs typeface="华文仿宋" panose="02010600040101010101" charset="-122"/>
                <a:sym typeface="+mn-ea"/>
              </a:rPr>
              <a:t>5、委托生产的质量协议以及委托生产协议复印件</a:t>
            </a:r>
            <a:endParaRPr kumimoji="0" lang="zh-CN" altLang="en-US" sz="1800" b="1" i="0" u="none" strike="noStrike" kern="1200" cap="none" normalizeH="0" baseline="0" noProof="1">
              <a:solidFill>
                <a:schemeClr val="tx1"/>
              </a:solidFill>
              <a:latin typeface="华文仿宋" panose="02010600040101010101" charset="-122"/>
              <a:ea typeface="华文仿宋" panose="02010600040101010101" charset="-122"/>
              <a:cs typeface="华文仿宋" panose="02010600040101010101" charset="-122"/>
            </a:endParaRPr>
          </a:p>
          <a:p>
            <a:pPr marR="0" algn="l" defTabSz="914400" rtl="0" eaLnBrk="1" fontAlgn="auto" latinLnBrk="0" hangingPunct="1">
              <a:lnSpc>
                <a:spcPct val="130000"/>
              </a:lnSpc>
              <a:spcBef>
                <a:spcPts val="0"/>
              </a:spcBef>
              <a:spcAft>
                <a:spcPts val="1000"/>
              </a:spcAft>
              <a:buClrTx/>
              <a:buSzTx/>
              <a:buFont typeface="Arial" panose="020B0604020202020204" pitchFamily="34" charset="0"/>
            </a:pPr>
            <a:r>
              <a:rPr lang="zh-CN" altLang="en-US" sz="1800" b="1">
                <a:latin typeface="华文仿宋" panose="02010600040101010101" charset="-122"/>
                <a:ea typeface="华文仿宋" panose="02010600040101010101" charset="-122"/>
                <a:cs typeface="华文仿宋" panose="02010600040101010101" charset="-122"/>
                <a:sym typeface="+mn-ea"/>
              </a:rPr>
              <a:t>6、经办人授权证明（非法人办理需提供）</a:t>
            </a:r>
            <a:endParaRPr kumimoji="0" lang="zh-CN" altLang="en-US" sz="1800" b="1" i="0" u="none" strike="noStrike" kern="1200" cap="none" normalizeH="0" baseline="0" noProof="1">
              <a:solidFill>
                <a:schemeClr val="tx1"/>
              </a:solidFill>
              <a:latin typeface="华文仿宋" panose="02010600040101010101" charset="-122"/>
              <a:ea typeface="华文仿宋" panose="02010600040101010101" charset="-122"/>
              <a:cs typeface="华文仿宋" panose="02010600040101010101" charset="-122"/>
            </a:endParaRPr>
          </a:p>
          <a:p>
            <a:pPr marR="0" algn="l" defTabSz="914400" rtl="0" eaLnBrk="1" fontAlgn="auto" latinLnBrk="0" hangingPunct="1">
              <a:lnSpc>
                <a:spcPct val="130000"/>
              </a:lnSpc>
              <a:spcBef>
                <a:spcPts val="0"/>
              </a:spcBef>
              <a:spcAft>
                <a:spcPts val="1000"/>
              </a:spcAft>
              <a:buClrTx/>
              <a:buSzTx/>
              <a:buFont typeface="Arial" panose="020B0604020202020204" pitchFamily="34" charset="0"/>
            </a:pPr>
            <a:r>
              <a:rPr lang="zh-CN" altLang="en-US" sz="1800" b="1">
                <a:latin typeface="华文仿宋" panose="02010600040101010101" charset="-122"/>
                <a:ea typeface="华文仿宋" panose="02010600040101010101" charset="-122"/>
                <a:cs typeface="华文仿宋" panose="02010600040101010101" charset="-122"/>
                <a:sym typeface="+mn-ea"/>
              </a:rPr>
              <a:t>7、审批替代型信用承诺书</a:t>
            </a:r>
            <a:endParaRPr lang="zh-CN" altLang="en-US" sz="1800" b="1">
              <a:latin typeface="华文仿宋" panose="02010600040101010101" charset="-122"/>
              <a:ea typeface="华文仿宋" panose="02010600040101010101" charset="-122"/>
              <a:cs typeface="华文仿宋" panose="02010600040101010101" charset="-122"/>
            </a:endParaRPr>
          </a:p>
        </p:txBody>
      </p:sp>
    </p:spTree>
    <p:custDataLst>
      <p:tags r:id="rId1"/>
    </p:custDataLst>
  </p:cSld>
  <p:clrMapOvr>
    <a:masterClrMapping/>
  </p:clrMapOvr>
  <p:transition>
    <p:dissolv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custDataLst>
              <p:tags r:id="rId1"/>
            </p:custDataLst>
          </p:nvPr>
        </p:nvSpPr>
        <p:spPr>
          <a:xfrm>
            <a:off x="0" y="381000"/>
            <a:ext cx="3787775" cy="685800"/>
          </a:xfrm>
          <a:prstGeom prst="rect">
            <a:avLst/>
          </a:prstGeom>
          <a:solidFill>
            <a:schemeClr val="accent3">
              <a:lumMod val="75000"/>
            </a:schemeClr>
          </a:solidFill>
          <a:ln w="12700">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124930" name="图片 6" descr="../../1V994W2/PycharmProjects/PPT_Background_Generation/pic_temp/0_pic_quater_left_up.png"/>
          <p:cNvPicPr/>
          <p:nvPr>
            <p:custDataLst>
              <p:tags r:id="rId2"/>
            </p:custDataLst>
          </p:nvPr>
        </p:nvPicPr>
        <p:blipFill>
          <a:blip r:embed="rId3" r:link="rId4"/>
          <a:stretch>
            <a:fillRect/>
          </a:stretch>
        </p:blipFill>
        <p:spPr>
          <a:xfrm>
            <a:off x="8604250" y="5489575"/>
            <a:ext cx="539750" cy="511175"/>
          </a:xfrm>
          <a:prstGeom prst="rect">
            <a:avLst/>
          </a:prstGeom>
          <a:noFill/>
          <a:ln w="9525">
            <a:noFill/>
          </a:ln>
        </p:spPr>
      </p:pic>
      <p:pic>
        <p:nvPicPr>
          <p:cNvPr id="124931" name="图片 7" descr="../../1V994W2/PycharmProjects/PPT_Background_Generation/pic_temp/1_pic_quater_right_up.png"/>
          <p:cNvPicPr/>
          <p:nvPr>
            <p:custDataLst>
              <p:tags r:id="rId5"/>
            </p:custDataLst>
          </p:nvPr>
        </p:nvPicPr>
        <p:blipFill>
          <a:blip r:embed="rId6" r:link="rId4"/>
          <a:stretch>
            <a:fillRect/>
          </a:stretch>
        </p:blipFill>
        <p:spPr>
          <a:xfrm>
            <a:off x="0" y="5541963"/>
            <a:ext cx="539750" cy="458787"/>
          </a:xfrm>
          <a:prstGeom prst="rect">
            <a:avLst/>
          </a:prstGeom>
          <a:noFill/>
          <a:ln w="9525">
            <a:noFill/>
          </a:ln>
        </p:spPr>
      </p:pic>
      <p:sp>
        <p:nvSpPr>
          <p:cNvPr id="3" name="矩形 2"/>
          <p:cNvSpPr/>
          <p:nvPr>
            <p:custDataLst>
              <p:tags r:id="rId7"/>
            </p:custDataLst>
          </p:nvPr>
        </p:nvSpPr>
        <p:spPr>
          <a:xfrm>
            <a:off x="4724400" y="1152525"/>
            <a:ext cx="4292600" cy="5437188"/>
          </a:xfrm>
          <a:prstGeom prst="rect">
            <a:avLst/>
          </a:prstGeom>
          <a:solidFill>
            <a:schemeClr val="bg2"/>
          </a:solidFill>
          <a:ln>
            <a:solidFill>
              <a:schemeClr val="accent4"/>
            </a:solid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2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endParaRPr>
          </a:p>
        </p:txBody>
      </p:sp>
      <p:sp>
        <p:nvSpPr>
          <p:cNvPr id="4" name="文本框 3"/>
          <p:cNvSpPr txBox="1"/>
          <p:nvPr>
            <p:custDataLst>
              <p:tags r:id="rId8"/>
            </p:custDataLst>
          </p:nvPr>
        </p:nvSpPr>
        <p:spPr>
          <a:xfrm>
            <a:off x="4866640" y="1700848"/>
            <a:ext cx="4008438" cy="3705225"/>
          </a:xfrm>
          <a:prstGeom prst="rect">
            <a:avLst/>
          </a:prstGeom>
          <a:noFill/>
        </p:spPr>
        <p:txBody>
          <a:bodyPr wrap="square" rtlCol="0" anchor="ctr" anchorCtr="0">
            <a:noAutofit/>
          </a:bodyPr>
          <a:lstStyle/>
          <a:p>
            <a:pPr algn="just">
              <a:lnSpc>
                <a:spcPct val="130000"/>
              </a:lnSpc>
              <a:spcAft>
                <a:spcPts val="800"/>
              </a:spcAft>
              <a:buClr>
                <a:schemeClr val="tx1">
                  <a:lumMod val="65000"/>
                  <a:lumOff val="35000"/>
                </a:schemeClr>
              </a:buClr>
              <a:buFont typeface="Wingdings" panose="05000000000000000000" pitchFamily="2" charset="2"/>
              <a:defRPr/>
            </a:pPr>
            <a:r>
              <a:rPr lang="zh-CN" altLang="en-US" sz="1600" b="1" noProof="1">
                <a:solidFill>
                  <a:schemeClr val="accent3">
                    <a:lumMod val="75000"/>
                  </a:schemeClr>
                </a:solidFill>
                <a:latin typeface="+mj-ea"/>
                <a:ea typeface="+mj-ea"/>
                <a:cs typeface="+mj-ea"/>
                <a:sym typeface="Arial" panose="020B0604020202020204" pitchFamily="34" charset="0"/>
              </a:rPr>
              <a:t>纸质资料基本求</a:t>
            </a:r>
            <a:endParaRPr lang="zh-CN" altLang="en-US" sz="1600" b="1" noProof="1">
              <a:solidFill>
                <a:schemeClr val="accent3">
                  <a:lumMod val="75000"/>
                </a:schemeClr>
              </a:solidFill>
              <a:latin typeface="+mj-ea"/>
              <a:ea typeface="+mj-ea"/>
              <a:cs typeface="+mj-ea"/>
              <a:sym typeface="Arial" panose="020B0604020202020204" pitchFamily="34" charset="0"/>
            </a:endParaRPr>
          </a:p>
          <a:p>
            <a:pPr>
              <a:lnSpc>
                <a:spcPct val="120000"/>
              </a:lnSpc>
            </a:pPr>
            <a:r>
              <a:rPr lang="en-US" altLang="zh-CN" sz="1400" noProof="1">
                <a:solidFill>
                  <a:schemeClr val="accent3">
                    <a:lumMod val="75000"/>
                  </a:schemeClr>
                </a:solidFill>
                <a:latin typeface="+mj-ea"/>
                <a:ea typeface="+mj-ea"/>
                <a:cs typeface="+mj-ea"/>
                <a:sym typeface="+mn-lt"/>
              </a:rPr>
              <a:t>1</a:t>
            </a:r>
            <a:r>
              <a:rPr lang="zh-CN" altLang="en-US" sz="1400" noProof="1">
                <a:solidFill>
                  <a:schemeClr val="accent3">
                    <a:lumMod val="75000"/>
                  </a:schemeClr>
                </a:solidFill>
                <a:latin typeface="+mj-ea"/>
                <a:ea typeface="+mj-ea"/>
                <a:cs typeface="+mj-ea"/>
                <a:sym typeface="+mn-lt"/>
              </a:rPr>
              <a:t>.申请事项无误，申请资料齐全。格式正确，无明显书写错误，不可有涂改。</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2</a:t>
            </a:r>
            <a:r>
              <a:rPr lang="zh-CN" altLang="en-US" sz="1400" noProof="1">
                <a:solidFill>
                  <a:schemeClr val="accent3">
                    <a:lumMod val="75000"/>
                  </a:schemeClr>
                </a:solidFill>
                <a:latin typeface="+mj-ea"/>
                <a:ea typeface="+mj-ea"/>
                <a:cs typeface="+mj-ea"/>
                <a:sym typeface="+mn-lt"/>
              </a:rPr>
              <a:t>.纸质资料必须用抽杆夹或蝴蝶夹装订。</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3</a:t>
            </a:r>
            <a:r>
              <a:rPr lang="zh-CN" altLang="en-US" sz="1400" noProof="1">
                <a:solidFill>
                  <a:schemeClr val="accent3">
                    <a:lumMod val="75000"/>
                  </a:schemeClr>
                </a:solidFill>
                <a:latin typeface="+mj-ea"/>
                <a:ea typeface="+mj-ea"/>
                <a:cs typeface="+mj-ea"/>
                <a:sym typeface="+mn-lt"/>
              </a:rPr>
              <a:t>.每页资料必须加盖公章，标注由相关人员签字的，须手写签字或加盖私章。</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4</a:t>
            </a:r>
            <a:r>
              <a:rPr lang="zh-CN" altLang="en-US" sz="1400" noProof="1">
                <a:solidFill>
                  <a:schemeClr val="accent3">
                    <a:lumMod val="75000"/>
                  </a:schemeClr>
                </a:solidFill>
                <a:latin typeface="+mj-ea"/>
                <a:ea typeface="+mj-ea"/>
                <a:cs typeface="+mj-ea"/>
                <a:sym typeface="+mn-lt"/>
              </a:rPr>
              <a:t>.申请日为到窗口交资料的当天。</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5</a:t>
            </a:r>
            <a:r>
              <a:rPr lang="zh-CN" altLang="en-US" sz="1400" noProof="1">
                <a:solidFill>
                  <a:schemeClr val="accent3">
                    <a:lumMod val="75000"/>
                  </a:schemeClr>
                </a:solidFill>
                <a:latin typeface="+mj-ea"/>
                <a:ea typeface="+mj-ea"/>
                <a:cs typeface="+mj-ea"/>
                <a:sym typeface="+mn-lt"/>
              </a:rPr>
              <a:t>.证件需为原件复印件或扫描打印件。证件上的所有字必须清晰，照片必须五官清楚。所有复印件必须注明“与原件核对无误”。</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6</a:t>
            </a:r>
            <a:r>
              <a:rPr lang="zh-CN" altLang="en-US" sz="1400" noProof="1">
                <a:solidFill>
                  <a:schemeClr val="accent3">
                    <a:lumMod val="75000"/>
                  </a:schemeClr>
                </a:solidFill>
                <a:latin typeface="+mj-ea"/>
                <a:ea typeface="+mj-ea"/>
                <a:cs typeface="+mj-ea"/>
                <a:sym typeface="+mn-lt"/>
              </a:rPr>
              <a:t>.纸质资料不可手写填报，仅相关人员签字及日期可以手写。</a:t>
            </a:r>
            <a:endParaRPr lang="zh-CN" altLang="en-US" sz="1400" noProof="1">
              <a:solidFill>
                <a:schemeClr val="accent3">
                  <a:lumMod val="75000"/>
                </a:schemeClr>
              </a:solidFill>
              <a:latin typeface="+mj-ea"/>
              <a:ea typeface="+mj-ea"/>
              <a:cs typeface="+mj-ea"/>
              <a:sym typeface="+mn-lt"/>
            </a:endParaRPr>
          </a:p>
          <a:p>
            <a:pPr algn="just">
              <a:lnSpc>
                <a:spcPct val="130000"/>
              </a:lnSpc>
              <a:spcAft>
                <a:spcPts val="800"/>
              </a:spcAft>
              <a:buClr>
                <a:schemeClr val="tx1">
                  <a:lumMod val="65000"/>
                  <a:lumOff val="35000"/>
                </a:schemeClr>
              </a:buClr>
              <a:buFont typeface="Wingdings" panose="05000000000000000000" pitchFamily="2" charset="2"/>
              <a:defRPr/>
            </a:pPr>
            <a:endParaRPr lang="zh-CN" altLang="en-US" sz="1400" noProof="1">
              <a:solidFill>
                <a:schemeClr val="accent3">
                  <a:lumMod val="75000"/>
                </a:schemeClr>
              </a:solidFill>
              <a:latin typeface="+mj-ea"/>
              <a:ea typeface="+mj-ea"/>
              <a:cs typeface="+mj-ea"/>
              <a:sym typeface="+mn-lt"/>
            </a:endParaRPr>
          </a:p>
        </p:txBody>
      </p:sp>
      <p:sp>
        <p:nvSpPr>
          <p:cNvPr id="5" name="Title 6"/>
          <p:cNvSpPr txBox="1"/>
          <p:nvPr>
            <p:custDataLst>
              <p:tags r:id="rId9"/>
            </p:custDataLst>
          </p:nvPr>
        </p:nvSpPr>
        <p:spPr>
          <a:xfrm>
            <a:off x="0" y="495300"/>
            <a:ext cx="1423988" cy="457200"/>
          </a:xfrm>
          <a:prstGeom prst="rect">
            <a:avLst/>
          </a:prstGeom>
          <a:noFill/>
          <a:ln w="3175">
            <a:noFill/>
            <a:prstDash val="dash"/>
          </a:ln>
        </p:spPr>
        <p:txBody>
          <a:bodyPr wrap="square" lIns="54000" tIns="27000" rIns="54000" bIns="27000" anchor="b"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fontAlgn="base">
              <a:lnSpc>
                <a:spcPct val="100000"/>
              </a:lnSpc>
              <a:defRPr/>
            </a:pPr>
            <a:r>
              <a:rPr lang="zh-CN" altLang="en-US" sz="2400" b="1" strike="noStrike" spc="150" noProof="1">
                <a:ln w="3175">
                  <a:noFill/>
                  <a:prstDash val="dash"/>
                </a:ln>
                <a:solidFill>
                  <a:schemeClr val="bg1"/>
                </a:solidFill>
                <a:latin typeface="Arial" panose="020B0604020202020204" pitchFamily="34" charset="0"/>
                <a:ea typeface="微软雅黑" panose="020B0503020204020204" charset="-122"/>
                <a:cs typeface="微软雅黑" panose="020B0503020204020204" charset="-122"/>
              </a:rPr>
              <a:t>申报要点</a:t>
            </a:r>
            <a:endParaRPr lang="zh-CN" altLang="en-US" sz="2400" b="1" strike="noStrike" spc="150" noProof="1">
              <a:ln w="3175">
                <a:noFill/>
                <a:prstDash val="dash"/>
              </a:ln>
              <a:solidFill>
                <a:schemeClr val="bg1"/>
              </a:solidFill>
              <a:latin typeface="Arial" panose="020B0604020202020204" pitchFamily="34" charset="0"/>
              <a:ea typeface="微软雅黑" panose="020B0503020204020204" charset="-122"/>
              <a:cs typeface="微软雅黑" panose="020B0503020204020204" charset="-122"/>
            </a:endParaRPr>
          </a:p>
        </p:txBody>
      </p:sp>
      <p:sp>
        <p:nvSpPr>
          <p:cNvPr id="9" name="折角形 33"/>
          <p:cNvSpPr/>
          <p:nvPr>
            <p:custDataLst>
              <p:tags r:id="rId10"/>
            </p:custDataLst>
          </p:nvPr>
        </p:nvSpPr>
        <p:spPr>
          <a:xfrm>
            <a:off x="539750" y="1066800"/>
            <a:ext cx="3922713" cy="5403850"/>
          </a:xfrm>
          <a:prstGeom prst="foldedCorner">
            <a:avLst>
              <a:gd name="adj" fmla="val 11898"/>
            </a:avLst>
          </a:prstGeom>
          <a:solidFill>
            <a:schemeClr val="bg2"/>
          </a:solidFill>
          <a:ln>
            <a:noFill/>
          </a:ln>
          <a:effectLst>
            <a:outerShdw blurRad="127000" dist="38100" dir="5400000" algn="t" rotWithShape="0">
              <a:schemeClr val="tx1">
                <a:lumMod val="95000"/>
                <a:lumOff val="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fontAlgn="base">
              <a:lnSpc>
                <a:spcPct val="150000"/>
              </a:lnSpc>
              <a:spcAft>
                <a:spcPts val="800"/>
              </a:spcAft>
              <a:buClr>
                <a:schemeClr val="tx1">
                  <a:lumMod val="65000"/>
                  <a:lumOff val="35000"/>
                </a:schemeClr>
              </a:buClr>
              <a:buFont typeface="Wingdings" panose="05000000000000000000" pitchFamily="2" charset="2"/>
            </a:pPr>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10" name="任意多边形 8"/>
          <p:cNvSpPr/>
          <p:nvPr>
            <p:custDataLst>
              <p:tags r:id="rId11"/>
            </p:custDataLst>
          </p:nvPr>
        </p:nvSpPr>
        <p:spPr>
          <a:xfrm>
            <a:off x="728663" y="1066800"/>
            <a:ext cx="347663" cy="498475"/>
          </a:xfrm>
          <a:custGeom>
            <a:avLst/>
            <a:gdLst>
              <a:gd name="connsiteX0" fmla="*/ 0 w 1500"/>
              <a:gd name="connsiteY0" fmla="*/ 0 h 1449"/>
              <a:gd name="connsiteX1" fmla="*/ 1500 w 1500"/>
              <a:gd name="connsiteY1" fmla="*/ 0 h 1449"/>
              <a:gd name="connsiteX2" fmla="*/ 1500 w 1500"/>
              <a:gd name="connsiteY2" fmla="*/ 1449 h 1449"/>
              <a:gd name="connsiteX3" fmla="*/ 768 w 1500"/>
              <a:gd name="connsiteY3" fmla="*/ 1098 h 1449"/>
              <a:gd name="connsiteX4" fmla="*/ 0 w 1500"/>
              <a:gd name="connsiteY4" fmla="*/ 1449 h 1449"/>
              <a:gd name="connsiteX5" fmla="*/ 0 w 1500"/>
              <a:gd name="connsiteY5" fmla="*/ 0 h 1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 h="1449">
                <a:moveTo>
                  <a:pt x="0" y="0"/>
                </a:moveTo>
                <a:lnTo>
                  <a:pt x="1500" y="0"/>
                </a:lnTo>
                <a:lnTo>
                  <a:pt x="1500" y="1449"/>
                </a:lnTo>
                <a:lnTo>
                  <a:pt x="768" y="1098"/>
                </a:lnTo>
                <a:lnTo>
                  <a:pt x="0" y="144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44048" name="文本框 16"/>
          <p:cNvSpPr txBox="1"/>
          <p:nvPr>
            <p:custDataLst>
              <p:tags r:id="rId12"/>
            </p:custDataLst>
          </p:nvPr>
        </p:nvSpPr>
        <p:spPr>
          <a:xfrm>
            <a:off x="652780" y="2205355"/>
            <a:ext cx="3687445" cy="2935605"/>
          </a:xfrm>
          <a:prstGeom prst="rect">
            <a:avLst/>
          </a:prstGeom>
          <a:noFill/>
          <a:ln w="9525">
            <a:noFill/>
          </a:ln>
        </p:spPr>
        <p:txBody>
          <a:bodyPr wrap="square" lIns="67500" tIns="0" rIns="67500" bIns="35100" anchor="t" anchorCtr="0"/>
          <a:p>
            <a:r>
              <a:rPr lang="en-US" altLang="zh-CN" sz="1400">
                <a:solidFill>
                  <a:srgbClr val="595959"/>
                </a:solidFill>
                <a:latin typeface="Arial" panose="020B0604020202020204" pitchFamily="34" charset="0"/>
                <a:ea typeface="微软雅黑" panose="020B0503020204020204" charset="-122"/>
                <a:sym typeface="Arial" panose="020B0604020202020204" pitchFamily="34" charset="0"/>
              </a:rPr>
              <a:t>                  </a:t>
            </a:r>
            <a:r>
              <a:rPr lang="en-US" altLang="zh-CN">
                <a:solidFill>
                  <a:srgbClr val="595959"/>
                </a:solidFill>
                <a:latin typeface="Arial" panose="020B0604020202020204" pitchFamily="34" charset="0"/>
                <a:ea typeface="微软雅黑" panose="020B0503020204020204" charset="-122"/>
                <a:sym typeface="Arial" panose="020B0604020202020204" pitchFamily="34" charset="0"/>
              </a:rPr>
              <a:t> </a:t>
            </a:r>
            <a:r>
              <a:rPr lang="zh-CN" altLang="en-US" b="1">
                <a:solidFill>
                  <a:srgbClr val="595959"/>
                </a:solidFill>
                <a:latin typeface="Arial" panose="020B0604020202020204" pitchFamily="34" charset="0"/>
                <a:ea typeface="微软雅黑" panose="020B0503020204020204" charset="-122"/>
                <a:sym typeface="Arial" panose="020B0604020202020204" pitchFamily="34" charset="0"/>
              </a:rPr>
              <a:t>其他事项相关要点</a:t>
            </a:r>
            <a:endParaRPr lang="zh-CN" altLang="en-US">
              <a:solidFill>
                <a:srgbClr val="595959"/>
              </a:solidFill>
              <a:latin typeface="Arial" panose="020B0604020202020204" pitchFamily="34" charset="0"/>
              <a:ea typeface="微软雅黑" panose="020B0503020204020204" charset="-122"/>
              <a:sym typeface="Arial" panose="020B0604020202020204" pitchFamily="34" charset="0"/>
            </a:endParaRPr>
          </a:p>
          <a:p>
            <a:endParaRPr lang="zh-CN" altLang="en-US" sz="1600" b="1">
              <a:latin typeface="Arial" panose="020B0604020202020204" pitchFamily="34" charset="0"/>
              <a:ea typeface="微软雅黑" panose="020B0503020204020204" charset="-122"/>
              <a:sym typeface="Arial" panose="020B0604020202020204" pitchFamily="34" charset="0"/>
            </a:endParaRPr>
          </a:p>
          <a:p>
            <a:r>
              <a:rPr lang="zh-CN" altLang="en-US" sz="1600" b="1">
                <a:latin typeface="Arial" panose="020B0604020202020204" pitchFamily="34" charset="0"/>
                <a:ea typeface="微软雅黑" panose="020B0503020204020204" charset="-122"/>
                <a:sym typeface="Arial" panose="020B0604020202020204" pitchFamily="34" charset="0"/>
              </a:rPr>
              <a:t>办理条件：委托方为取得第一类医疗器械生产备案凭证的生产企业。</a:t>
            </a:r>
            <a:endParaRPr lang="zh-CN" altLang="en-US" sz="1600" b="1" u="sng">
              <a:latin typeface="Arial" panose="020B0604020202020204" pitchFamily="34" charset="0"/>
              <a:ea typeface="微软雅黑" panose="020B0503020204020204" charset="-122"/>
              <a:sym typeface="Arial" panose="020B0604020202020204" pitchFamily="34" charset="0"/>
            </a:endParaRPr>
          </a:p>
          <a:p>
            <a:r>
              <a:rPr lang="zh-CN" altLang="en-US" sz="1600" b="1">
                <a:latin typeface="Arial" panose="020B0604020202020204" pitchFamily="34" charset="0"/>
                <a:ea typeface="微软雅黑" panose="020B0503020204020204" charset="-122"/>
                <a:sym typeface="Arial" panose="020B0604020202020204" pitchFamily="34" charset="0"/>
              </a:rPr>
              <a:t>受托方为取得第一类医疗器械生产备案凭证的生产企业 。</a:t>
            </a:r>
            <a:endParaRPr lang="zh-CN" altLang="en-US" sz="1600" b="1">
              <a:latin typeface="Arial" panose="020B0604020202020204" pitchFamily="34" charset="0"/>
              <a:ea typeface="微软雅黑" panose="020B0503020204020204" charset="-122"/>
              <a:sym typeface="Arial" panose="020B0604020202020204" pitchFamily="34" charset="0"/>
            </a:endParaRPr>
          </a:p>
          <a:p>
            <a:endParaRPr lang="zh-CN" altLang="en-US" sz="1600" b="1">
              <a:latin typeface="Arial" panose="020B0604020202020204" pitchFamily="34" charset="0"/>
              <a:ea typeface="微软雅黑" panose="020B0503020204020204" charset="-122"/>
              <a:sym typeface="Arial" panose="020B0604020202020204" pitchFamily="34" charset="0"/>
            </a:endParaRPr>
          </a:p>
        </p:txBody>
      </p:sp>
      <p:pic>
        <p:nvPicPr>
          <p:cNvPr id="124938" name="图片 15"/>
          <p:cNvPicPr>
            <a:picLocks noGrp="1" noChangeAspect="1"/>
          </p:cNvPicPr>
          <p:nvPr/>
        </p:nvPicPr>
        <p:blipFill>
          <a:blip r:embed="rId13"/>
          <a:stretch>
            <a:fillRect/>
          </a:stretch>
        </p:blipFill>
        <p:spPr>
          <a:xfrm>
            <a:off x="4013200" y="663575"/>
            <a:ext cx="914400" cy="914400"/>
          </a:xfrm>
          <a:prstGeom prst="rect">
            <a:avLst/>
          </a:prstGeom>
          <a:noFill/>
          <a:ln w="9525">
            <a:noFill/>
          </a:ln>
        </p:spPr>
      </p:pic>
    </p:spTree>
    <p:custDataLst>
      <p:tags r:id="rId14"/>
    </p:custDataLst>
  </p:cSld>
  <p:clrMapOvr>
    <a:masterClrMapping/>
  </p:clrMapOvr>
  <p:transition>
    <p:split orient="vert" dir="in"/>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4530725"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1147763"/>
            <a:ext cx="7659688" cy="4794250"/>
          </a:xfrm>
          <a:pattFill prst="pct5">
            <a:fgClr>
              <a:srgbClr val="406898"/>
            </a:fgClr>
            <a:bgClr>
              <a:srgbClr val="FFFFFF"/>
            </a:bgClr>
          </a:pattFill>
          <a:ln w="63500" cmpd="thickThin">
            <a:solidFill>
              <a:schemeClr val="bg2">
                <a:lumMod val="65000"/>
              </a:schemeClr>
            </a:solidFill>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1</a:t>
            </a:r>
            <a:r>
              <a:rPr kumimoji="0"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a:t>
            </a: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《第一类医疗器械委托生产备案表》</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申请表上基本信息填写无误，委托方与受托方的企业名称、营业执照编号与营业执照上一致。人员身份证号、学历职称等与申请资料中的一致。</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eaLnBrk="1" fontAlgn="auto" latinLnBrk="0" hangingPunct="1">
              <a:lnSpc>
                <a:spcPct val="120000"/>
              </a:lnSpc>
              <a:spcBef>
                <a:spcPct val="0"/>
              </a:spcBef>
              <a:spcAft>
                <a:spcPts val="1000"/>
              </a:spcAft>
              <a:buClrTx/>
              <a:buSzTx/>
              <a:buFont typeface="Arial" panose="020B0604020202020204" pitchFamily="34" charset="0"/>
              <a:buChar char="•"/>
              <a:defRPr/>
            </a:pPr>
            <a:r>
              <a:rPr kumimoji="0" lang="en-US" altLang="zh-CN"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rPr>
              <a:t>申请表住所、生产地址必须与双方营业执照、生产备案凭证上的字数标点符号一致。</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L="0" marR="0" indent="0" algn="l" defTabSz="914400" rtl="0" eaLnBrk="1" fontAlgn="auto" latinLnBrk="0" hangingPunct="1">
              <a:lnSpc>
                <a:spcPct val="120000"/>
              </a:lnSpc>
              <a:spcBef>
                <a:spcPct val="0"/>
              </a:spcBef>
              <a:spcAft>
                <a:spcPts val="1000"/>
              </a:spcAft>
              <a:buClrTx/>
              <a:buSzTx/>
              <a:buFont typeface="Arial" panose="020B0604020202020204" pitchFamily="34" charset="0"/>
              <a:buChar char="•"/>
              <a:defRPr/>
            </a:pPr>
            <a:r>
              <a:rPr kumimoji="0" lang="en-US" altLang="zh-CN"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  </a:t>
            </a:r>
            <a:r>
              <a:rPr kumimoji="0" lang="zh-CN" altLang="en-US"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委托生产的产品信息产品名称及备案号与委托生产方所需委托的产品备案信息一致，委托期限必须与双方签订的委托生产合同上的期限一致，如：</a:t>
            </a:r>
            <a:r>
              <a:rPr kumimoji="0" lang="en-US" altLang="zh-CN"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20xx</a:t>
            </a:r>
            <a:r>
              <a:rPr kumimoji="0" lang="zh-CN" altLang="en-US"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年</a:t>
            </a:r>
            <a:r>
              <a:rPr kumimoji="0" lang="en-US" altLang="zh-CN"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x</a:t>
            </a:r>
            <a:r>
              <a:rPr kumimoji="0" lang="zh-CN" altLang="en-US"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月</a:t>
            </a:r>
            <a:r>
              <a:rPr kumimoji="0" lang="en-US" altLang="zh-CN"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x</a:t>
            </a:r>
            <a:r>
              <a:rPr kumimoji="0" lang="zh-CN" altLang="en-US"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日</a:t>
            </a:r>
            <a:r>
              <a:rPr kumimoji="0" lang="en-US" altLang="zh-CN"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—20xx</a:t>
            </a:r>
            <a:r>
              <a:rPr kumimoji="0" lang="zh-CN" altLang="en-US"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年</a:t>
            </a:r>
            <a:r>
              <a:rPr kumimoji="0" lang="en-US" altLang="zh-CN"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x</a:t>
            </a:r>
            <a:r>
              <a:rPr kumimoji="0" lang="zh-CN" altLang="en-US"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月</a:t>
            </a:r>
            <a:r>
              <a:rPr kumimoji="0" lang="en-US" altLang="zh-CN"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x</a:t>
            </a:r>
            <a:r>
              <a:rPr kumimoji="0" lang="zh-CN" altLang="en-US"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rPr>
              <a:t>日。</a:t>
            </a:r>
            <a:endParaRPr kumimoji="0" lang="zh-CN" altLang="en-US" sz="18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p:txBody>
      </p:sp>
      <p:sp>
        <p:nvSpPr>
          <p:cNvPr id="126979"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以《第一类医疗器械委托生产备案》为例</a:t>
            </a:r>
            <a:endParaRPr lang="zh-CN" altLang="en-US" sz="1400">
              <a:latin typeface="Arial" panose="020B0604020202020204" pitchFamily="34" charset="0"/>
              <a:ea typeface="宋体" panose="02010600030101010101" pitchFamily="2" charset="-122"/>
            </a:endParaRPr>
          </a:p>
        </p:txBody>
      </p:sp>
      <p:sp>
        <p:nvSpPr>
          <p:cNvPr id="8" name="右箭头 7"/>
          <p:cNvSpPr/>
          <p:nvPr/>
        </p:nvSpPr>
        <p:spPr>
          <a:xfrm>
            <a:off x="5032375" y="5603875"/>
            <a:ext cx="4111625" cy="606425"/>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Tree>
    <p:custDataLst>
      <p:tags r:id="rId1"/>
    </p:custData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620713"/>
            <a:ext cx="4530725" cy="265113"/>
          </a:xfrm>
        </p:spPr>
        <p:txBody>
          <a:bodyPr wrap="square" lIns="90170" tIns="46990" rIns="90170" bIns="46990" rtlCol="0" anchor="ctr" anchorCtr="0">
            <a:normAutofit fontScale="90000"/>
          </a:bodyPr>
          <a:p>
            <a:pPr marL="0" marR="0" indent="0" algn="l" defTabSz="914400" rtl="0" eaLnBrk="1" fontAlgn="auto" latinLnBrk="0" hangingPunct="1">
              <a:lnSpc>
                <a:spcPct val="100000"/>
              </a:lnSpc>
              <a:spcBef>
                <a:spcPct val="0"/>
              </a:spcBef>
              <a:spcAft>
                <a:spcPct val="0"/>
              </a:spcAft>
              <a:buClrTx/>
              <a:buSzTx/>
              <a:buFontTx/>
              <a:buNone/>
            </a:pPr>
            <a:r>
              <a:rPr kumimoji="0" lang="zh-CN" altLang="en-US" sz="2700" b="1" i="0" u="none" strike="noStrike" kern="1200" cap="none" spc="200" normalizeH="0" baseline="0" noProof="1" smtClean="0">
                <a:solidFill>
                  <a:schemeClr val="accent3">
                    <a:lumMod val="50000"/>
                  </a:schemeClr>
                </a:solidFill>
                <a:effectLst/>
                <a:uFillTx/>
                <a:latin typeface="微软雅黑" panose="020B0503020204020204" charset="-122"/>
                <a:ea typeface="微软雅黑" panose="020B0503020204020204" charset="-122"/>
                <a:cs typeface="+mj-cs"/>
                <a:sym typeface="+mn-ea"/>
              </a:rPr>
              <a:t>申请资料填写要求</a:t>
            </a:r>
            <a:br>
              <a:rPr lang="zh-CN" altLang="en-US" b="1" dirty="0" smtClean="0">
                <a:solidFill>
                  <a:schemeClr val="accent4"/>
                </a:solidFill>
                <a:effectLst/>
                <a:latin typeface="微软雅黑" panose="020B0503020204020204" charset="-122"/>
                <a:ea typeface="微软雅黑" panose="020B0503020204020204" charset="-122"/>
              </a:rPr>
            </a:br>
            <a:endPara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endParaRPr>
          </a:p>
        </p:txBody>
      </p:sp>
      <p:sp>
        <p:nvSpPr>
          <p:cNvPr id="4" name="内容占位符 3"/>
          <p:cNvSpPr>
            <a:spLocks noGrp="1"/>
          </p:cNvSpPr>
          <p:nvPr>
            <p:ph sz="half" idx="2"/>
          </p:nvPr>
        </p:nvSpPr>
        <p:spPr>
          <a:xfrm>
            <a:off x="501650" y="1147763"/>
            <a:ext cx="7659688" cy="3917950"/>
          </a:xfrm>
          <a:pattFill prst="pct5">
            <a:fgClr>
              <a:srgbClr val="406898"/>
            </a:fgClr>
            <a:bgClr>
              <a:srgbClr val="FFFFFF"/>
            </a:bgClr>
          </a:pattFill>
          <a:ln w="63500" cmpd="thickThin">
            <a:solidFill>
              <a:schemeClr val="bg2">
                <a:lumMod val="65000"/>
              </a:schemeClr>
            </a:solidFill>
            <a:miter lim="800000"/>
          </a:ln>
        </p:spPr>
        <p:style>
          <a:lnRef idx="2">
            <a:schemeClr val="accent4">
              <a:shade val="50000"/>
            </a:schemeClr>
          </a:lnRef>
          <a:fillRef idx="1">
            <a:schemeClr val="accent4"/>
          </a:fillRef>
          <a:effectRef idx="0">
            <a:schemeClr val="accent4"/>
          </a:effectRef>
          <a:fontRef idx="minor">
            <a:schemeClr val="lt1"/>
          </a:fontRef>
        </p:style>
        <p:txBody>
          <a:bodyPr wrap="square" lIns="90170" tIns="46990" rIns="90170" bIns="46990" rtlCol="0">
            <a:noAutofit/>
          </a:bodyPr>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en-US" altLang="zh-CN"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2</a:t>
            </a:r>
            <a:r>
              <a:rPr kumimoji="0"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a:t>
            </a: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委托生产医疗器械的备案凭证及备案信息表复印件。</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3、委托方和受托方企业营业执照复印件</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4、委托方和受托方的第一类医疗器械生产备案凭证复印件</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5、委托生产的质量协议以及委托生产协议复印件。</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6、经办人授权证明（非法人办理需提供）。</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a:p>
            <a:pPr marL="228600" marR="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pPr>
            <a:r>
              <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rPr>
              <a:t>7、审批替代型信用承诺书。</a:t>
            </a:r>
            <a:endParaRPr kumimoji="0" lang="zh-CN" altLang="en-US" sz="1800" b="1" i="0" u="none" strike="noStrike" kern="1200" cap="none" spc="150" normalizeH="0" baseline="0" noProof="1">
              <a:solidFill>
                <a:schemeClr val="tx1"/>
              </a:solidFill>
              <a:uFillTx/>
              <a:latin typeface="华文宋体" panose="02010600040101010101" charset="-122"/>
              <a:ea typeface="华文宋体" panose="02010600040101010101" charset="-122"/>
              <a:cs typeface="华文宋体" panose="02010600040101010101" charset="-122"/>
            </a:endParaRPr>
          </a:p>
        </p:txBody>
      </p:sp>
      <p:sp>
        <p:nvSpPr>
          <p:cNvPr id="128003" name="文本框 6"/>
          <p:cNvSpPr txBox="1"/>
          <p:nvPr/>
        </p:nvSpPr>
        <p:spPr>
          <a:xfrm>
            <a:off x="5143500" y="577850"/>
            <a:ext cx="4000500" cy="349250"/>
          </a:xfrm>
          <a:prstGeom prst="rect">
            <a:avLst/>
          </a:prstGeom>
          <a:gradFill rotWithShape="1">
            <a:gsLst>
              <a:gs pos="23000">
                <a:srgbClr val="F5F7FB">
                  <a:alpha val="100000"/>
                </a:srgbClr>
              </a:gs>
              <a:gs pos="74001">
                <a:srgbClr val="A2BAD8">
                  <a:alpha val="100000"/>
                </a:srgbClr>
              </a:gs>
              <a:gs pos="83000">
                <a:srgbClr val="A2BAD8">
                  <a:alpha val="100000"/>
                </a:srgbClr>
              </a:gs>
              <a:gs pos="100000">
                <a:srgbClr val="C1D1E5">
                  <a:alpha val="100000"/>
                </a:srgbClr>
              </a:gs>
            </a:gsLst>
            <a:lin ang="5400000"/>
            <a:tileRect/>
          </a:gradFill>
          <a:ln w="9525">
            <a:noFill/>
          </a:ln>
        </p:spPr>
        <p:txBody>
          <a:bodyPr wrap="square" anchor="t" anchorCtr="0">
            <a:spAutoFit/>
          </a:bodyPr>
          <a:p>
            <a:pPr>
              <a:lnSpc>
                <a:spcPct val="120000"/>
              </a:lnSpc>
            </a:pPr>
            <a:r>
              <a:rPr lang="en-US" altLang="zh-CN" sz="1400">
                <a:latin typeface="Arial" panose="020B0604020202020204" pitchFamily="34" charset="0"/>
                <a:ea typeface="宋体" panose="02010600030101010101" pitchFamily="2" charset="-122"/>
              </a:rPr>
              <a:t>----</a:t>
            </a:r>
            <a:r>
              <a:rPr lang="zh-CN" altLang="en-US" sz="1400">
                <a:latin typeface="Arial" panose="020B0604020202020204" pitchFamily="34" charset="0"/>
                <a:ea typeface="宋体" panose="02010600030101010101" pitchFamily="2" charset="-122"/>
              </a:rPr>
              <a:t>以《第一类医疗器械委托生产备案》为例</a:t>
            </a:r>
            <a:endParaRPr lang="zh-CN" altLang="en-US" sz="1400">
              <a:latin typeface="Arial" panose="020B0604020202020204" pitchFamily="34" charset="0"/>
              <a:ea typeface="宋体" panose="02010600030101010101" pitchFamily="2" charset="-122"/>
            </a:endParaRPr>
          </a:p>
        </p:txBody>
      </p:sp>
      <p:sp>
        <p:nvSpPr>
          <p:cNvPr id="8" name="右箭头 7"/>
          <p:cNvSpPr/>
          <p:nvPr/>
        </p:nvSpPr>
        <p:spPr>
          <a:xfrm>
            <a:off x="5032375" y="4740275"/>
            <a:ext cx="4111625" cy="606425"/>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Tree>
    <p:custDataLst>
      <p:tags r:id="rId1"/>
    </p:custData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圆角 8"/>
          <p:cNvSpPr/>
          <p:nvPr>
            <p:custDataLst>
              <p:tags r:id="rId1"/>
            </p:custDataLst>
          </p:nvPr>
        </p:nvSpPr>
        <p:spPr>
          <a:xfrm>
            <a:off x="1208088" y="1903413"/>
            <a:ext cx="1522413" cy="88423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09600" fontAlgn="base"/>
            <a:r>
              <a:rPr lang="en-US" altLang="zh-CN" sz="3600" b="1" strike="noStrike" spc="200" noProof="1">
                <a:solidFill>
                  <a:schemeClr val="bg1"/>
                </a:solidFill>
                <a:latin typeface="Arial" panose="020B0604020202020204" pitchFamily="34" charset="0"/>
                <a:ea typeface="微软雅黑" panose="020B0503020204020204" charset="-122"/>
              </a:rPr>
              <a:t>04</a:t>
            </a:r>
            <a:endParaRPr lang="en-US" altLang="zh-CN" sz="3600" b="1" strike="noStrike" spc="200" noProof="1">
              <a:solidFill>
                <a:schemeClr val="bg1"/>
              </a:solidFill>
              <a:latin typeface="Arial" panose="020B0604020202020204" pitchFamily="34" charset="0"/>
              <a:ea typeface="微软雅黑" panose="020B0503020204020204" charset="-122"/>
            </a:endParaRPr>
          </a:p>
        </p:txBody>
      </p:sp>
      <p:sp>
        <p:nvSpPr>
          <p:cNvPr id="107522" name="标题 1"/>
          <p:cNvSpPr>
            <a:spLocks noGrp="1"/>
          </p:cNvSpPr>
          <p:nvPr>
            <p:ph type="ctrTitle" idx="13" hasCustomPrompt="1"/>
            <p:custDataLst>
              <p:tags r:id="rId2"/>
            </p:custDataLst>
          </p:nvPr>
        </p:nvSpPr>
        <p:spPr>
          <a:xfrm>
            <a:off x="1208088" y="3390900"/>
            <a:ext cx="5719763" cy="728663"/>
          </a:xfrm>
        </p:spPr>
        <p:txBody>
          <a:bodyPr wrap="square" lIns="0" tIns="0" rIns="0" bIns="0" anchor="ctr" anchorCtr="0">
            <a:normAutofit/>
          </a:bodyPr>
          <a:p>
            <a:pPr marL="0" marR="0" indent="0" algn="l" defTabSz="914400" rtl="0" eaLnBrk="1" fontAlgn="auto" latinLnBrk="0" hangingPunct="1">
              <a:lnSpc>
                <a:spcPct val="100000"/>
              </a:lnSpc>
              <a:spcBef>
                <a:spcPct val="0"/>
              </a:spcBef>
              <a:spcAft>
                <a:spcPct val="0"/>
              </a:spcAft>
              <a:buClrTx/>
              <a:buSzPts val="5400"/>
              <a:buFontTx/>
              <a:buNone/>
            </a:pPr>
            <a:r>
              <a:rPr kumimoji="0" lang="zh-CN" altLang="en-US" sz="4400" b="1" i="0" u="none" strike="noStrike" kern="1200" cap="none" spc="200" normalizeH="0" baseline="0" noProof="1">
                <a:solidFill>
                  <a:srgbClr val="262626"/>
                </a:solidFill>
                <a:uFillTx/>
                <a:latin typeface="仿宋" panose="02010609060101010101" charset="-122"/>
                <a:ea typeface="仿宋" panose="02010609060101010101" charset="-122"/>
                <a:cs typeface="+mj-cs"/>
              </a:rPr>
              <a:t>第一类医疗器械受托生产备案（特殊）</a:t>
            </a:r>
            <a:endParaRPr kumimoji="0" lang="zh-CN" altLang="en-US" sz="4400" b="1" i="0" u="none" strike="noStrike" kern="1200" cap="none" spc="200" normalizeH="0" baseline="0" noProof="1">
              <a:solidFill>
                <a:srgbClr val="262626"/>
              </a:solidFill>
              <a:uFillTx/>
              <a:latin typeface="仿宋" panose="02010609060101010101" charset="-122"/>
              <a:ea typeface="仿宋" panose="02010609060101010101" charset="-122"/>
              <a:cs typeface="+mj-cs"/>
            </a:endParaRPr>
          </a:p>
        </p:txBody>
      </p:sp>
    </p:spTree>
    <p:custDataLst>
      <p:tags r:id="rId3"/>
    </p:custDataLst>
  </p:cSld>
  <p:clrMapOvr>
    <a:masterClrMapping/>
  </p:clrMapOvr>
  <p:transition>
    <p:dissolve/>
  </p:transition>
</p:sld>
</file>

<file path=ppt/slides/slide41.xml><?xml version="1.0" encoding="utf-8"?>
<p:sld xmlns:a="http://schemas.openxmlformats.org/drawingml/2006/main" xmlns:r="http://schemas.openxmlformats.org/officeDocument/2006/relationships" xmlns:p="http://schemas.openxmlformats.org/presentationml/2006/main">
  <p:cSld>
    <p:bg>
      <p:bgPr>
        <a:pattFill prst="pct5">
          <a:fgClr>
            <a:schemeClr val="tx2"/>
          </a:fgClr>
          <a:bgClr>
            <a:schemeClr val="bg1"/>
          </a:bgClr>
        </a:pattFill>
        <a:effectLst/>
      </p:bgPr>
    </p:bg>
    <p:spTree>
      <p:nvGrpSpPr>
        <p:cNvPr id="1" name=""/>
        <p:cNvGrpSpPr/>
        <p:nvPr/>
      </p:nvGrpSpPr>
      <p:grpSpPr/>
      <p:sp>
        <p:nvSpPr>
          <p:cNvPr id="2" name="文本框 1"/>
          <p:cNvSpPr txBox="1"/>
          <p:nvPr/>
        </p:nvSpPr>
        <p:spPr>
          <a:xfrm>
            <a:off x="828040" y="476885"/>
            <a:ext cx="5783580" cy="398780"/>
          </a:xfrm>
          <a:prstGeom prst="rect">
            <a:avLst/>
          </a:prstGeom>
          <a:noFill/>
          <a:ln w="31750" cmpd="thickThin">
            <a:solidFill>
              <a:schemeClr val="accent1"/>
            </a:solidFill>
            <a:prstDash val="solid"/>
          </a:ln>
        </p:spPr>
        <p:txBody>
          <a:bodyPr wrap="none" rtlCol="0">
            <a:spAutoFit/>
          </a:bodyPr>
          <a:p>
            <a:pPr algn="l"/>
            <a:r>
              <a:rPr lang="zh-CN" altLang="en-US" sz="2000" b="1" spc="200">
                <a:solidFill>
                  <a:srgbClr val="262626"/>
                </a:solidFill>
                <a:uFillTx/>
                <a:latin typeface="华文中宋" panose="02010600040101010101" charset="-122"/>
                <a:ea typeface="华文中宋" panose="02010600040101010101" charset="-122"/>
                <a:cs typeface="+mj-cs"/>
                <a:sym typeface="+mn-ea"/>
              </a:rPr>
              <a:t>第一类医疗器械受托生产备案</a:t>
            </a:r>
            <a:r>
              <a:rPr lang="zh-CN" altLang="en-US" sz="2000" b="1" spc="200">
                <a:solidFill>
                  <a:schemeClr val="tx2">
                    <a:lumMod val="10000"/>
                  </a:schemeClr>
                </a:solidFill>
                <a:uFillTx/>
                <a:latin typeface="华文中宋" panose="02010600040101010101" charset="-122"/>
                <a:ea typeface="华文中宋" panose="02010600040101010101" charset="-122"/>
                <a:cs typeface="+mj-cs"/>
                <a:sym typeface="+mn-ea"/>
              </a:rPr>
              <a:t>申请资料目录：</a:t>
            </a:r>
            <a:endParaRPr lang="zh-CN" altLang="en-US" sz="2000" b="1" spc="200">
              <a:solidFill>
                <a:schemeClr val="tx2">
                  <a:lumMod val="10000"/>
                </a:schemeClr>
              </a:solidFill>
              <a:uFillTx/>
              <a:latin typeface="华文中宋" panose="02010600040101010101" charset="-122"/>
              <a:ea typeface="华文中宋" panose="02010600040101010101" charset="-122"/>
              <a:cs typeface="+mj-cs"/>
              <a:sym typeface="+mn-ea"/>
            </a:endParaRPr>
          </a:p>
        </p:txBody>
      </p:sp>
      <p:sp>
        <p:nvSpPr>
          <p:cNvPr id="4" name="文本框 3"/>
          <p:cNvSpPr txBox="1"/>
          <p:nvPr/>
        </p:nvSpPr>
        <p:spPr>
          <a:xfrm>
            <a:off x="828040" y="981075"/>
            <a:ext cx="7179945" cy="5120640"/>
          </a:xfrm>
          <a:prstGeom prst="rect">
            <a:avLst/>
          </a:prstGeom>
          <a:noFill/>
          <a:ln w="28575" cmpd="sng">
            <a:noFill/>
            <a:prstDash val="solid"/>
          </a:ln>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p>
            <a:pPr marR="0" algn="l" defTabSz="914400" rtl="0">
              <a:lnSpc>
                <a:spcPts val="2340"/>
              </a:lnSpc>
              <a:spcBef>
                <a:spcPts val="0"/>
              </a:spcBef>
              <a:spcAft>
                <a:spcPts val="800"/>
              </a:spcAft>
              <a:buClrTx/>
              <a:buSzTx/>
              <a:buFont typeface="Arial" panose="020B0604020202020204" pitchFamily="34" charset="0"/>
            </a:pPr>
            <a:r>
              <a:rPr lang="en-US" sz="1700" b="1" spc="150" dirty="0">
                <a:uFillTx/>
                <a:latin typeface="华文宋体" panose="02010600040101010101" charset="-122"/>
                <a:ea typeface="华文宋体" panose="02010600040101010101" charset="-122"/>
                <a:cs typeface="华文宋体" panose="02010600040101010101" charset="-122"/>
                <a:sym typeface="+mn-lt"/>
              </a:rPr>
              <a:t>1</a:t>
            </a:r>
            <a:r>
              <a:rPr lang="zh-CN" altLang="en-US" sz="1700" b="1" spc="150" dirty="0">
                <a:uFillTx/>
                <a:latin typeface="华文宋体" panose="02010600040101010101" charset="-122"/>
                <a:ea typeface="华文宋体" panose="02010600040101010101" charset="-122"/>
                <a:cs typeface="华文宋体" panose="02010600040101010101" charset="-122"/>
                <a:sym typeface="+mn-lt"/>
              </a:rPr>
              <a:t>、</a:t>
            </a:r>
            <a:r>
              <a:rPr sz="1700" b="1" spc="150" dirty="0">
                <a:uFillTx/>
                <a:latin typeface="华文宋体" panose="02010600040101010101" charset="-122"/>
                <a:ea typeface="华文宋体" panose="02010600040101010101" charset="-122"/>
                <a:cs typeface="华文宋体" panose="02010600040101010101" charset="-122"/>
                <a:sym typeface="+mn-lt"/>
              </a:rPr>
              <a:t>第一类医疗器械生产备案变更表</a:t>
            </a:r>
            <a:endParaRPr kumimoji="0" sz="17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R="0" algn="l" defTabSz="914400" rtl="0">
              <a:lnSpc>
                <a:spcPts val="2340"/>
              </a:lnSpc>
              <a:spcBef>
                <a:spcPts val="0"/>
              </a:spcBef>
              <a:spcAft>
                <a:spcPts val="800"/>
              </a:spcAft>
              <a:buClrTx/>
              <a:buSzTx/>
              <a:buFont typeface="Arial" panose="020B0604020202020204" pitchFamily="34" charset="0"/>
            </a:pPr>
            <a:r>
              <a:rPr lang="en-US" sz="1700" b="1" spc="150" dirty="0">
                <a:uFillTx/>
                <a:latin typeface="华文宋体" panose="02010600040101010101" charset="-122"/>
                <a:ea typeface="华文宋体" panose="02010600040101010101" charset="-122"/>
                <a:cs typeface="华文宋体" panose="02010600040101010101" charset="-122"/>
                <a:sym typeface="+mn-lt"/>
              </a:rPr>
              <a:t>2</a:t>
            </a:r>
            <a:r>
              <a:rPr lang="zh-CN" altLang="en-US" sz="1700" b="1" spc="150" dirty="0">
                <a:uFillTx/>
                <a:latin typeface="华文宋体" panose="02010600040101010101" charset="-122"/>
                <a:ea typeface="华文宋体" panose="02010600040101010101" charset="-122"/>
                <a:cs typeface="华文宋体" panose="02010600040101010101" charset="-122"/>
                <a:sym typeface="+mn-lt"/>
              </a:rPr>
              <a:t>、</a:t>
            </a:r>
            <a:r>
              <a:rPr sz="1700" b="1" spc="150" dirty="0">
                <a:uFillTx/>
                <a:latin typeface="华文宋体" panose="02010600040101010101" charset="-122"/>
                <a:ea typeface="华文宋体" panose="02010600040101010101" charset="-122"/>
                <a:cs typeface="华文宋体" panose="02010600040101010101" charset="-122"/>
                <a:sym typeface="+mn-lt"/>
              </a:rPr>
              <a:t>《医疗器械生产许可证》(如有)复印件</a:t>
            </a:r>
            <a:endParaRPr kumimoji="0" sz="17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R="0" algn="l" defTabSz="914400" rtl="0">
              <a:lnSpc>
                <a:spcPts val="2340"/>
              </a:lnSpc>
              <a:spcBef>
                <a:spcPts val="0"/>
              </a:spcBef>
              <a:spcAft>
                <a:spcPts val="800"/>
              </a:spcAft>
              <a:buClrTx/>
              <a:buSzTx/>
              <a:buFont typeface="Arial" panose="020B0604020202020204" pitchFamily="34" charset="0"/>
            </a:pPr>
            <a:r>
              <a:rPr lang="en-US" sz="1700" b="1" spc="150" dirty="0">
                <a:uFillTx/>
                <a:latin typeface="华文宋体" panose="02010600040101010101" charset="-122"/>
                <a:ea typeface="华文宋体" panose="02010600040101010101" charset="-122"/>
                <a:cs typeface="华文宋体" panose="02010600040101010101" charset="-122"/>
                <a:sym typeface="+mn-lt"/>
              </a:rPr>
              <a:t>3</a:t>
            </a:r>
            <a:r>
              <a:rPr lang="zh-CN" altLang="en-US" sz="1700" b="1" spc="150" dirty="0">
                <a:uFillTx/>
                <a:latin typeface="华文宋体" panose="02010600040101010101" charset="-122"/>
                <a:ea typeface="华文宋体" panose="02010600040101010101" charset="-122"/>
                <a:cs typeface="华文宋体" panose="02010600040101010101" charset="-122"/>
                <a:sym typeface="+mn-lt"/>
              </a:rPr>
              <a:t>、</a:t>
            </a:r>
            <a:r>
              <a:rPr sz="1700" b="1" spc="150" dirty="0">
                <a:uFillTx/>
                <a:latin typeface="华文宋体" panose="02010600040101010101" charset="-122"/>
                <a:ea typeface="华文宋体" panose="02010600040101010101" charset="-122"/>
                <a:cs typeface="华文宋体" panose="02010600040101010101" charset="-122"/>
                <a:sym typeface="+mn-lt"/>
              </a:rPr>
              <a:t>第一类医疗器械生产备案凭证原件及复印件</a:t>
            </a:r>
            <a:endParaRPr kumimoji="0" sz="17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R="0" algn="l" defTabSz="914400" rtl="0">
              <a:lnSpc>
                <a:spcPts val="2340"/>
              </a:lnSpc>
              <a:spcBef>
                <a:spcPts val="0"/>
              </a:spcBef>
              <a:spcAft>
                <a:spcPts val="800"/>
              </a:spcAft>
              <a:buClrTx/>
              <a:buSzTx/>
              <a:buFont typeface="Arial" panose="020B0604020202020204" pitchFamily="34" charset="0"/>
            </a:pPr>
            <a:r>
              <a:rPr lang="en-US" sz="1700" b="1" spc="150" dirty="0">
                <a:uFillTx/>
                <a:latin typeface="华文宋体" panose="02010600040101010101" charset="-122"/>
                <a:ea typeface="华文宋体" panose="02010600040101010101" charset="-122"/>
                <a:cs typeface="华文宋体" panose="02010600040101010101" charset="-122"/>
                <a:sym typeface="+mn-lt"/>
              </a:rPr>
              <a:t>4</a:t>
            </a:r>
            <a:r>
              <a:rPr lang="zh-CN" altLang="en-US" sz="1700" b="1" spc="150" dirty="0">
                <a:uFillTx/>
                <a:latin typeface="华文宋体" panose="02010600040101010101" charset="-122"/>
                <a:ea typeface="华文宋体" panose="02010600040101010101" charset="-122"/>
                <a:cs typeface="华文宋体" panose="02010600040101010101" charset="-122"/>
                <a:sym typeface="+mn-lt"/>
              </a:rPr>
              <a:t>、</a:t>
            </a:r>
            <a:r>
              <a:rPr sz="1700" b="1" spc="150" dirty="0">
                <a:uFillTx/>
                <a:latin typeface="华文宋体" panose="02010600040101010101" charset="-122"/>
                <a:ea typeface="华文宋体" panose="02010600040101010101" charset="-122"/>
                <a:cs typeface="华文宋体" panose="02010600040101010101" charset="-122"/>
                <a:sym typeface="+mn-lt"/>
              </a:rPr>
              <a:t>备案人所持有的产品备案凭证复印件</a:t>
            </a:r>
            <a:endParaRPr kumimoji="0" sz="17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R="0" algn="l" defTabSz="914400" rtl="0">
              <a:lnSpc>
                <a:spcPts val="2340"/>
              </a:lnSpc>
              <a:spcBef>
                <a:spcPts val="0"/>
              </a:spcBef>
              <a:spcAft>
                <a:spcPts val="800"/>
              </a:spcAft>
              <a:buClrTx/>
              <a:buSzTx/>
              <a:buFont typeface="Arial" panose="020B0604020202020204" pitchFamily="34" charset="0"/>
            </a:pPr>
            <a:r>
              <a:rPr lang="en-US" sz="1700" b="1" spc="150" dirty="0">
                <a:uFillTx/>
                <a:latin typeface="华文宋体" panose="02010600040101010101" charset="-122"/>
                <a:ea typeface="华文宋体" panose="02010600040101010101" charset="-122"/>
                <a:cs typeface="华文宋体" panose="02010600040101010101" charset="-122"/>
                <a:sym typeface="+mn-lt"/>
              </a:rPr>
              <a:t>5</a:t>
            </a:r>
            <a:r>
              <a:rPr lang="zh-CN" altLang="en-US" sz="1700" b="1" spc="150" dirty="0">
                <a:uFillTx/>
                <a:latin typeface="华文宋体" panose="02010600040101010101" charset="-122"/>
                <a:ea typeface="华文宋体" panose="02010600040101010101" charset="-122"/>
                <a:cs typeface="华文宋体" panose="02010600040101010101" charset="-122"/>
                <a:sym typeface="+mn-lt"/>
              </a:rPr>
              <a:t>、</a:t>
            </a:r>
            <a:r>
              <a:rPr sz="1700" b="1" spc="150" dirty="0">
                <a:uFillTx/>
                <a:latin typeface="华文宋体" panose="02010600040101010101" charset="-122"/>
                <a:ea typeface="华文宋体" panose="02010600040101010101" charset="-122"/>
                <a:cs typeface="华文宋体" panose="02010600040101010101" charset="-122"/>
                <a:sym typeface="+mn-lt"/>
              </a:rPr>
              <a:t>经办人授权证明（非法人办理需提供）原件</a:t>
            </a:r>
            <a:endParaRPr kumimoji="0" sz="17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R="0" algn="l" defTabSz="914400" rtl="0">
              <a:lnSpc>
                <a:spcPts val="2340"/>
              </a:lnSpc>
              <a:spcBef>
                <a:spcPts val="0"/>
              </a:spcBef>
              <a:spcAft>
                <a:spcPts val="800"/>
              </a:spcAft>
              <a:buClrTx/>
              <a:buSzTx/>
              <a:buFont typeface="Arial" panose="020B0604020202020204" pitchFamily="34" charset="0"/>
            </a:pPr>
            <a:r>
              <a:rPr lang="en-US" sz="1700" b="1" spc="150" dirty="0">
                <a:uFillTx/>
                <a:latin typeface="华文宋体" panose="02010600040101010101" charset="-122"/>
                <a:ea typeface="华文宋体" panose="02010600040101010101" charset="-122"/>
                <a:cs typeface="华文宋体" panose="02010600040101010101" charset="-122"/>
                <a:sym typeface="+mn-lt"/>
              </a:rPr>
              <a:t>6</a:t>
            </a:r>
            <a:r>
              <a:rPr lang="zh-CN" altLang="en-US" sz="1700" b="1" spc="150" dirty="0">
                <a:uFillTx/>
                <a:latin typeface="华文宋体" panose="02010600040101010101" charset="-122"/>
                <a:ea typeface="华文宋体" panose="02010600040101010101" charset="-122"/>
                <a:cs typeface="华文宋体" panose="02010600040101010101" charset="-122"/>
                <a:sym typeface="+mn-lt"/>
              </a:rPr>
              <a:t>、</a:t>
            </a:r>
            <a:r>
              <a:rPr sz="1700" b="1" spc="150" dirty="0">
                <a:uFillTx/>
                <a:latin typeface="华文宋体" panose="02010600040101010101" charset="-122"/>
                <a:ea typeface="华文宋体" panose="02010600040101010101" charset="-122"/>
                <a:cs typeface="华文宋体" panose="02010600040101010101" charset="-122"/>
                <a:sym typeface="+mn-lt"/>
              </a:rPr>
              <a:t>审批替代型信用承诺书原件</a:t>
            </a:r>
            <a:endParaRPr kumimoji="0" sz="17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R="0" algn="l" defTabSz="914400" rtl="0">
              <a:lnSpc>
                <a:spcPts val="2340"/>
              </a:lnSpc>
              <a:spcBef>
                <a:spcPts val="0"/>
              </a:spcBef>
              <a:spcAft>
                <a:spcPts val="800"/>
              </a:spcAft>
              <a:buClrTx/>
              <a:buSzTx/>
              <a:buFont typeface="Arial" panose="020B0604020202020204" pitchFamily="34" charset="0"/>
            </a:pPr>
            <a:r>
              <a:rPr lang="en-US" sz="1700" b="1" spc="150" dirty="0">
                <a:uFillTx/>
                <a:latin typeface="华文宋体" panose="02010600040101010101" charset="-122"/>
                <a:ea typeface="华文宋体" panose="02010600040101010101" charset="-122"/>
                <a:cs typeface="华文宋体" panose="02010600040101010101" charset="-122"/>
                <a:sym typeface="+mn-lt"/>
              </a:rPr>
              <a:t>7</a:t>
            </a:r>
            <a:r>
              <a:rPr lang="zh-CN" altLang="en-US" sz="1700" b="1" spc="150" dirty="0">
                <a:uFillTx/>
                <a:latin typeface="华文宋体" panose="02010600040101010101" charset="-122"/>
                <a:ea typeface="华文宋体" panose="02010600040101010101" charset="-122"/>
                <a:cs typeface="华文宋体" panose="02010600040101010101" charset="-122"/>
                <a:sym typeface="+mn-lt"/>
              </a:rPr>
              <a:t>、</a:t>
            </a:r>
            <a:r>
              <a:rPr sz="1700" b="1" spc="150" dirty="0">
                <a:uFillTx/>
                <a:latin typeface="华文宋体" panose="02010600040101010101" charset="-122"/>
                <a:ea typeface="华文宋体" panose="02010600040101010101" charset="-122"/>
                <a:cs typeface="华文宋体" panose="02010600040101010101" charset="-122"/>
                <a:sym typeface="+mn-lt"/>
              </a:rPr>
              <a:t>委托方和受托方营业执照复印件；</a:t>
            </a:r>
            <a:endParaRPr kumimoji="0" sz="17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R="0" algn="l" defTabSz="914400" rtl="0">
              <a:lnSpc>
                <a:spcPts val="2340"/>
              </a:lnSpc>
              <a:spcBef>
                <a:spcPts val="0"/>
              </a:spcBef>
              <a:spcAft>
                <a:spcPts val="800"/>
              </a:spcAft>
              <a:buClrTx/>
              <a:buSzTx/>
              <a:buFont typeface="Arial" panose="020B0604020202020204" pitchFamily="34" charset="0"/>
            </a:pPr>
            <a:r>
              <a:rPr lang="en-US" sz="1700" b="1" spc="150" dirty="0">
                <a:uFillTx/>
                <a:latin typeface="华文宋体" panose="02010600040101010101" charset="-122"/>
                <a:ea typeface="华文宋体" panose="02010600040101010101" charset="-122"/>
                <a:cs typeface="华文宋体" panose="02010600040101010101" charset="-122"/>
                <a:sym typeface="+mn-lt"/>
              </a:rPr>
              <a:t>8</a:t>
            </a:r>
            <a:r>
              <a:rPr lang="zh-CN" altLang="en-US" sz="1700" b="1" spc="150" dirty="0">
                <a:uFillTx/>
                <a:latin typeface="华文宋体" panose="02010600040101010101" charset="-122"/>
                <a:ea typeface="华文宋体" panose="02010600040101010101" charset="-122"/>
                <a:cs typeface="华文宋体" panose="02010600040101010101" charset="-122"/>
                <a:sym typeface="+mn-lt"/>
              </a:rPr>
              <a:t>、</a:t>
            </a:r>
            <a:r>
              <a:rPr sz="1700" b="1" spc="150" dirty="0">
                <a:uFillTx/>
                <a:latin typeface="华文宋体" panose="02010600040101010101" charset="-122"/>
                <a:ea typeface="华文宋体" panose="02010600040101010101" charset="-122"/>
                <a:cs typeface="华文宋体" panose="02010600040101010101" charset="-122"/>
                <a:sym typeface="+mn-lt"/>
              </a:rPr>
              <a:t>委托方医疗器械委托生产备案凭证复印件；</a:t>
            </a:r>
            <a:endParaRPr kumimoji="0" sz="17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R="0" algn="l" defTabSz="914400" rtl="0">
              <a:lnSpc>
                <a:spcPts val="2340"/>
              </a:lnSpc>
              <a:spcBef>
                <a:spcPts val="0"/>
              </a:spcBef>
              <a:spcAft>
                <a:spcPts val="800"/>
              </a:spcAft>
              <a:buClrTx/>
              <a:buSzTx/>
              <a:buFont typeface="Arial" panose="020B0604020202020204" pitchFamily="34" charset="0"/>
            </a:pPr>
            <a:r>
              <a:rPr lang="en-US" sz="1700" b="1" spc="150" dirty="0">
                <a:uFillTx/>
                <a:latin typeface="华文宋体" panose="02010600040101010101" charset="-122"/>
                <a:ea typeface="华文宋体" panose="02010600040101010101" charset="-122"/>
                <a:cs typeface="华文宋体" panose="02010600040101010101" charset="-122"/>
                <a:sym typeface="+mn-lt"/>
              </a:rPr>
              <a:t>9</a:t>
            </a:r>
            <a:r>
              <a:rPr lang="zh-CN" altLang="en-US" sz="1700" b="1" spc="150" dirty="0">
                <a:uFillTx/>
                <a:latin typeface="华文宋体" panose="02010600040101010101" charset="-122"/>
                <a:ea typeface="华文宋体" panose="02010600040101010101" charset="-122"/>
                <a:cs typeface="华文宋体" panose="02010600040101010101" charset="-122"/>
                <a:sym typeface="+mn-lt"/>
              </a:rPr>
              <a:t>、</a:t>
            </a:r>
            <a:r>
              <a:rPr sz="1700" b="1" spc="150" dirty="0">
                <a:uFillTx/>
                <a:latin typeface="华文宋体" panose="02010600040101010101" charset="-122"/>
                <a:ea typeface="华文宋体" panose="02010600040101010101" charset="-122"/>
                <a:cs typeface="华文宋体" panose="02010600040101010101" charset="-122"/>
                <a:sym typeface="+mn-lt"/>
              </a:rPr>
              <a:t>委托生产合同复印件；</a:t>
            </a:r>
            <a:endParaRPr kumimoji="0" sz="17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R="0" algn="l" defTabSz="914400" rtl="0">
              <a:lnSpc>
                <a:spcPts val="2340"/>
              </a:lnSpc>
              <a:spcBef>
                <a:spcPts val="0"/>
              </a:spcBef>
              <a:spcAft>
                <a:spcPts val="800"/>
              </a:spcAft>
              <a:buClrTx/>
              <a:buSzTx/>
              <a:buFont typeface="Arial" panose="020B0604020202020204" pitchFamily="34" charset="0"/>
            </a:pPr>
            <a:r>
              <a:rPr lang="en-US" sz="1700" b="1" spc="150" dirty="0">
                <a:uFillTx/>
                <a:latin typeface="华文宋体" panose="02010600040101010101" charset="-122"/>
                <a:ea typeface="华文宋体" panose="02010600040101010101" charset="-122"/>
                <a:cs typeface="华文宋体" panose="02010600040101010101" charset="-122"/>
                <a:sym typeface="+mn-lt"/>
              </a:rPr>
              <a:t>10</a:t>
            </a:r>
            <a:r>
              <a:rPr lang="zh-CN" altLang="en-US" sz="1700" b="1" spc="150" dirty="0">
                <a:uFillTx/>
                <a:latin typeface="华文宋体" panose="02010600040101010101" charset="-122"/>
                <a:ea typeface="华文宋体" panose="02010600040101010101" charset="-122"/>
                <a:cs typeface="华文宋体" panose="02010600040101010101" charset="-122"/>
                <a:sym typeface="+mn-lt"/>
              </a:rPr>
              <a:t>、</a:t>
            </a:r>
            <a:r>
              <a:rPr sz="1700" b="1" spc="150" dirty="0">
                <a:uFillTx/>
                <a:latin typeface="华文宋体" panose="02010600040101010101" charset="-122"/>
                <a:ea typeface="华文宋体" panose="02010600040101010101" charset="-122"/>
                <a:cs typeface="华文宋体" panose="02010600040101010101" charset="-122"/>
                <a:sym typeface="+mn-lt"/>
              </a:rPr>
              <a:t>委托生产医疗器械拟采用的说明书和标签样稿原件；</a:t>
            </a:r>
            <a:endParaRPr kumimoji="0" sz="17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R="0" algn="l" defTabSz="914400" rtl="0">
              <a:lnSpc>
                <a:spcPts val="2340"/>
              </a:lnSpc>
              <a:spcBef>
                <a:spcPts val="0"/>
              </a:spcBef>
              <a:spcAft>
                <a:spcPts val="800"/>
              </a:spcAft>
              <a:buClrTx/>
              <a:buSzTx/>
              <a:buFont typeface="Arial" panose="020B0604020202020204" pitchFamily="34" charset="0"/>
            </a:pPr>
            <a:r>
              <a:rPr lang="en-US" sz="1700" b="1" spc="150" dirty="0">
                <a:uFillTx/>
                <a:latin typeface="华文宋体" panose="02010600040101010101" charset="-122"/>
                <a:ea typeface="华文宋体" panose="02010600040101010101" charset="-122"/>
                <a:cs typeface="华文宋体" panose="02010600040101010101" charset="-122"/>
                <a:sym typeface="+mn-lt"/>
              </a:rPr>
              <a:t>11</a:t>
            </a:r>
            <a:r>
              <a:rPr lang="zh-CN" altLang="en-US" sz="1700" b="1" spc="150" dirty="0">
                <a:uFillTx/>
                <a:latin typeface="华文宋体" panose="02010600040101010101" charset="-122"/>
                <a:ea typeface="华文宋体" panose="02010600040101010101" charset="-122"/>
                <a:cs typeface="华文宋体" panose="02010600040101010101" charset="-122"/>
                <a:sym typeface="+mn-lt"/>
              </a:rPr>
              <a:t>、</a:t>
            </a:r>
            <a:r>
              <a:rPr sz="1700" b="1" spc="150" dirty="0">
                <a:uFillTx/>
                <a:latin typeface="华文宋体" panose="02010600040101010101" charset="-122"/>
                <a:ea typeface="华文宋体" panose="02010600040101010101" charset="-122"/>
                <a:cs typeface="华文宋体" panose="02010600040101010101" charset="-122"/>
                <a:sym typeface="+mn-lt"/>
              </a:rPr>
              <a:t>委托方对受托方质量管理体系的认可声明原件；</a:t>
            </a:r>
            <a:endParaRPr kumimoji="0" sz="1700" b="1" i="0" u="none" strike="noStrike" kern="1200" cap="none" spc="150" normalizeH="0" baseline="0" noProof="1" dirty="0">
              <a:solidFill>
                <a:schemeClr val="tx1"/>
              </a:solidFill>
              <a:uFillTx/>
              <a:latin typeface="华文宋体" panose="02010600040101010101" charset="-122"/>
              <a:ea typeface="华文宋体" panose="02010600040101010101" charset="-122"/>
              <a:cs typeface="华文宋体" panose="02010600040101010101" charset="-122"/>
              <a:sym typeface="+mn-lt"/>
            </a:endParaRPr>
          </a:p>
          <a:p>
            <a:pPr marR="0" algn="l" defTabSz="914400" rtl="0">
              <a:lnSpc>
                <a:spcPts val="2340"/>
              </a:lnSpc>
              <a:spcBef>
                <a:spcPts val="0"/>
              </a:spcBef>
              <a:spcAft>
                <a:spcPts val="800"/>
              </a:spcAft>
              <a:buClrTx/>
              <a:buSzTx/>
              <a:buFont typeface="Arial" panose="020B0604020202020204" pitchFamily="34" charset="0"/>
            </a:pPr>
            <a:r>
              <a:rPr lang="en-US" sz="1700" b="1" spc="150" dirty="0">
                <a:uFillTx/>
                <a:latin typeface="华文宋体" panose="02010600040101010101" charset="-122"/>
                <a:ea typeface="华文宋体" panose="02010600040101010101" charset="-122"/>
                <a:cs typeface="华文宋体" panose="02010600040101010101" charset="-122"/>
                <a:sym typeface="+mn-lt"/>
              </a:rPr>
              <a:t>12</a:t>
            </a:r>
            <a:r>
              <a:rPr lang="zh-CN" altLang="en-US" sz="1700" b="1" spc="150" dirty="0">
                <a:uFillTx/>
                <a:latin typeface="华文宋体" panose="02010600040101010101" charset="-122"/>
                <a:ea typeface="华文宋体" panose="02010600040101010101" charset="-122"/>
                <a:cs typeface="华文宋体" panose="02010600040101010101" charset="-122"/>
                <a:sym typeface="+mn-lt"/>
              </a:rPr>
              <a:t>、</a:t>
            </a:r>
            <a:r>
              <a:rPr sz="1700" b="1" spc="150" dirty="0">
                <a:uFillTx/>
                <a:latin typeface="华文宋体" panose="02010600040101010101" charset="-122"/>
                <a:ea typeface="华文宋体" panose="02010600040101010101" charset="-122"/>
                <a:cs typeface="华文宋体" panose="02010600040101010101" charset="-122"/>
                <a:sym typeface="+mn-lt"/>
              </a:rPr>
              <a:t>委托方关于委托生产医疗器械质量、销售及售后服务责任的自我保证声明原件。</a:t>
            </a:r>
            <a:endParaRPr lang="zh-CN" altLang="en-US" sz="1700">
              <a:latin typeface="华文仿宋" panose="02010600040101010101" charset="-122"/>
              <a:ea typeface="华文仿宋" panose="02010600040101010101" charset="-122"/>
              <a:cs typeface="华文仿宋" panose="02010600040101010101" charset="-122"/>
            </a:endParaRPr>
          </a:p>
        </p:txBody>
      </p:sp>
    </p:spTree>
    <p:custDataLst>
      <p:tags r:id="rId1"/>
    </p:custDataLst>
  </p:cSld>
  <p:clrMapOvr>
    <a:masterClrMapping/>
  </p:clrMapOvr>
  <p:transition>
    <p:dissolv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custDataLst>
              <p:tags r:id="rId1"/>
            </p:custDataLst>
          </p:nvPr>
        </p:nvSpPr>
        <p:spPr>
          <a:xfrm>
            <a:off x="0" y="381000"/>
            <a:ext cx="3787775" cy="685800"/>
          </a:xfrm>
          <a:prstGeom prst="rect">
            <a:avLst/>
          </a:prstGeom>
          <a:solidFill>
            <a:schemeClr val="accent3">
              <a:lumMod val="75000"/>
            </a:schemeClr>
          </a:solidFill>
          <a:ln w="12700">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pic>
        <p:nvPicPr>
          <p:cNvPr id="131074" name="图片 6" descr="../../1V994W2/PycharmProjects/PPT_Background_Generation/pic_temp/0_pic_quater_left_up.png"/>
          <p:cNvPicPr/>
          <p:nvPr>
            <p:custDataLst>
              <p:tags r:id="rId2"/>
            </p:custDataLst>
          </p:nvPr>
        </p:nvPicPr>
        <p:blipFill>
          <a:blip r:embed="rId3" r:link="rId4"/>
          <a:stretch>
            <a:fillRect/>
          </a:stretch>
        </p:blipFill>
        <p:spPr>
          <a:xfrm>
            <a:off x="8604250" y="5489575"/>
            <a:ext cx="539750" cy="511175"/>
          </a:xfrm>
          <a:prstGeom prst="rect">
            <a:avLst/>
          </a:prstGeom>
          <a:noFill/>
          <a:ln w="9525">
            <a:noFill/>
          </a:ln>
        </p:spPr>
      </p:pic>
      <p:pic>
        <p:nvPicPr>
          <p:cNvPr id="131075" name="图片 7" descr="../../1V994W2/PycharmProjects/PPT_Background_Generation/pic_temp/1_pic_quater_right_up.png"/>
          <p:cNvPicPr/>
          <p:nvPr>
            <p:custDataLst>
              <p:tags r:id="rId5"/>
            </p:custDataLst>
          </p:nvPr>
        </p:nvPicPr>
        <p:blipFill>
          <a:blip r:embed="rId6" r:link="rId4"/>
          <a:stretch>
            <a:fillRect/>
          </a:stretch>
        </p:blipFill>
        <p:spPr>
          <a:xfrm>
            <a:off x="0" y="5541963"/>
            <a:ext cx="539750" cy="458787"/>
          </a:xfrm>
          <a:prstGeom prst="rect">
            <a:avLst/>
          </a:prstGeom>
          <a:noFill/>
          <a:ln w="9525">
            <a:noFill/>
          </a:ln>
        </p:spPr>
      </p:pic>
      <p:sp>
        <p:nvSpPr>
          <p:cNvPr id="3" name="矩形 2"/>
          <p:cNvSpPr/>
          <p:nvPr>
            <p:custDataLst>
              <p:tags r:id="rId7"/>
            </p:custDataLst>
          </p:nvPr>
        </p:nvSpPr>
        <p:spPr>
          <a:xfrm>
            <a:off x="4724400" y="1152525"/>
            <a:ext cx="4292600" cy="5437188"/>
          </a:xfrm>
          <a:prstGeom prst="rect">
            <a:avLst/>
          </a:prstGeom>
          <a:solidFill>
            <a:schemeClr val="bg2"/>
          </a:solidFill>
          <a:ln>
            <a:solidFill>
              <a:schemeClr val="accent4"/>
            </a:solid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2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endParaRPr>
          </a:p>
        </p:txBody>
      </p:sp>
      <p:sp>
        <p:nvSpPr>
          <p:cNvPr id="4" name="文本框 3"/>
          <p:cNvSpPr txBox="1"/>
          <p:nvPr>
            <p:custDataLst>
              <p:tags r:id="rId8"/>
            </p:custDataLst>
          </p:nvPr>
        </p:nvSpPr>
        <p:spPr>
          <a:xfrm>
            <a:off x="4932045" y="1615758"/>
            <a:ext cx="4008438" cy="3705225"/>
          </a:xfrm>
          <a:prstGeom prst="rect">
            <a:avLst/>
          </a:prstGeom>
          <a:noFill/>
        </p:spPr>
        <p:txBody>
          <a:bodyPr wrap="square" rtlCol="0" anchor="ctr" anchorCtr="0">
            <a:noAutofit/>
          </a:bodyPr>
          <a:lstStyle/>
          <a:p>
            <a:pPr algn="just">
              <a:lnSpc>
                <a:spcPct val="130000"/>
              </a:lnSpc>
              <a:spcAft>
                <a:spcPts val="800"/>
              </a:spcAft>
              <a:buClr>
                <a:schemeClr val="tx1">
                  <a:lumMod val="65000"/>
                  <a:lumOff val="35000"/>
                </a:schemeClr>
              </a:buClr>
              <a:buFont typeface="Wingdings" panose="05000000000000000000" pitchFamily="2" charset="2"/>
              <a:defRPr/>
            </a:pPr>
            <a:r>
              <a:rPr lang="zh-CN" altLang="en-US" sz="1600" b="1" noProof="1">
                <a:solidFill>
                  <a:schemeClr val="accent3">
                    <a:lumMod val="75000"/>
                  </a:schemeClr>
                </a:solidFill>
                <a:latin typeface="+mj-ea"/>
                <a:ea typeface="+mj-ea"/>
                <a:cs typeface="+mj-ea"/>
                <a:sym typeface="Arial" panose="020B0604020202020204" pitchFamily="34" charset="0"/>
              </a:rPr>
              <a:t>纸质资料基本求</a:t>
            </a:r>
            <a:endParaRPr lang="zh-CN" altLang="en-US" sz="1600" b="1" noProof="1">
              <a:solidFill>
                <a:schemeClr val="accent3">
                  <a:lumMod val="75000"/>
                </a:schemeClr>
              </a:solidFill>
              <a:latin typeface="+mj-ea"/>
              <a:ea typeface="+mj-ea"/>
              <a:cs typeface="+mj-ea"/>
              <a:sym typeface="Arial" panose="020B0604020202020204" pitchFamily="34" charset="0"/>
            </a:endParaRPr>
          </a:p>
          <a:p>
            <a:pPr>
              <a:lnSpc>
                <a:spcPct val="120000"/>
              </a:lnSpc>
            </a:pPr>
            <a:r>
              <a:rPr lang="en-US" altLang="zh-CN" sz="1400" noProof="1">
                <a:solidFill>
                  <a:schemeClr val="accent3">
                    <a:lumMod val="75000"/>
                  </a:schemeClr>
                </a:solidFill>
                <a:latin typeface="+mj-ea"/>
                <a:ea typeface="+mj-ea"/>
                <a:cs typeface="+mj-ea"/>
                <a:sym typeface="+mn-lt"/>
              </a:rPr>
              <a:t>1</a:t>
            </a:r>
            <a:r>
              <a:rPr lang="zh-CN" altLang="en-US" sz="1400" noProof="1">
                <a:solidFill>
                  <a:schemeClr val="accent3">
                    <a:lumMod val="75000"/>
                  </a:schemeClr>
                </a:solidFill>
                <a:latin typeface="+mj-ea"/>
                <a:ea typeface="+mj-ea"/>
                <a:cs typeface="+mj-ea"/>
                <a:sym typeface="+mn-lt"/>
              </a:rPr>
              <a:t>.申请事项无误，申请资料齐全。格式正确，无明显书写错误，不可有涂改。</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2</a:t>
            </a:r>
            <a:r>
              <a:rPr lang="zh-CN" altLang="en-US" sz="1400" noProof="1">
                <a:solidFill>
                  <a:schemeClr val="accent3">
                    <a:lumMod val="75000"/>
                  </a:schemeClr>
                </a:solidFill>
                <a:latin typeface="+mj-ea"/>
                <a:ea typeface="+mj-ea"/>
                <a:cs typeface="+mj-ea"/>
                <a:sym typeface="+mn-lt"/>
              </a:rPr>
              <a:t>.纸质资料必须用抽杆夹或蝴蝶夹装订。</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3</a:t>
            </a:r>
            <a:r>
              <a:rPr lang="zh-CN" altLang="en-US" sz="1400" noProof="1">
                <a:solidFill>
                  <a:schemeClr val="accent3">
                    <a:lumMod val="75000"/>
                  </a:schemeClr>
                </a:solidFill>
                <a:latin typeface="+mj-ea"/>
                <a:ea typeface="+mj-ea"/>
                <a:cs typeface="+mj-ea"/>
                <a:sym typeface="+mn-lt"/>
              </a:rPr>
              <a:t>.每页资料必须加盖公章，标注由相关人员签字的，须手写签字或加盖私章。</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4</a:t>
            </a:r>
            <a:r>
              <a:rPr lang="zh-CN" altLang="en-US" sz="1400" noProof="1">
                <a:solidFill>
                  <a:schemeClr val="accent3">
                    <a:lumMod val="75000"/>
                  </a:schemeClr>
                </a:solidFill>
                <a:latin typeface="+mj-ea"/>
                <a:ea typeface="+mj-ea"/>
                <a:cs typeface="+mj-ea"/>
                <a:sym typeface="+mn-lt"/>
              </a:rPr>
              <a:t>.申请日为到窗口交资料的当天。</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5</a:t>
            </a:r>
            <a:r>
              <a:rPr lang="zh-CN" altLang="en-US" sz="1400" noProof="1">
                <a:solidFill>
                  <a:schemeClr val="accent3">
                    <a:lumMod val="75000"/>
                  </a:schemeClr>
                </a:solidFill>
                <a:latin typeface="+mj-ea"/>
                <a:ea typeface="+mj-ea"/>
                <a:cs typeface="+mj-ea"/>
                <a:sym typeface="+mn-lt"/>
              </a:rPr>
              <a:t>.证件需为原件复印件或扫描打印件。证件上的所有字必须清晰，照片必须五官清楚。所有复印件必须注明“与原件核对无误”。</a:t>
            </a:r>
            <a:endParaRPr lang="zh-CN" altLang="en-US" sz="1400" noProof="1">
              <a:solidFill>
                <a:schemeClr val="accent3">
                  <a:lumMod val="75000"/>
                </a:schemeClr>
              </a:solidFill>
              <a:latin typeface="+mj-ea"/>
              <a:ea typeface="+mj-ea"/>
              <a:cs typeface="+mj-ea"/>
              <a:sym typeface="+mn-lt"/>
            </a:endParaRPr>
          </a:p>
          <a:p>
            <a:pPr>
              <a:lnSpc>
                <a:spcPct val="120000"/>
              </a:lnSpc>
            </a:pPr>
            <a:r>
              <a:rPr lang="en-US" altLang="zh-CN" sz="1400" noProof="1">
                <a:solidFill>
                  <a:schemeClr val="accent3">
                    <a:lumMod val="75000"/>
                  </a:schemeClr>
                </a:solidFill>
                <a:latin typeface="+mj-ea"/>
                <a:ea typeface="+mj-ea"/>
                <a:cs typeface="+mj-ea"/>
                <a:sym typeface="+mn-lt"/>
              </a:rPr>
              <a:t>6</a:t>
            </a:r>
            <a:r>
              <a:rPr lang="zh-CN" altLang="en-US" sz="1400" noProof="1">
                <a:solidFill>
                  <a:schemeClr val="accent3">
                    <a:lumMod val="75000"/>
                  </a:schemeClr>
                </a:solidFill>
                <a:latin typeface="+mj-ea"/>
                <a:ea typeface="+mj-ea"/>
                <a:cs typeface="+mj-ea"/>
                <a:sym typeface="+mn-lt"/>
              </a:rPr>
              <a:t>.纸质资料不可手写填报，仅相关人员签字及日期可以手写。</a:t>
            </a:r>
            <a:endParaRPr lang="zh-CN" altLang="en-US" sz="1400" noProof="1">
              <a:solidFill>
                <a:schemeClr val="accent3">
                  <a:lumMod val="75000"/>
                </a:schemeClr>
              </a:solidFill>
              <a:latin typeface="+mj-ea"/>
              <a:ea typeface="+mj-ea"/>
              <a:cs typeface="+mj-ea"/>
              <a:sym typeface="+mn-lt"/>
            </a:endParaRPr>
          </a:p>
          <a:p>
            <a:pPr algn="just">
              <a:lnSpc>
                <a:spcPct val="130000"/>
              </a:lnSpc>
              <a:spcAft>
                <a:spcPts val="800"/>
              </a:spcAft>
              <a:buClr>
                <a:schemeClr val="tx1">
                  <a:lumMod val="65000"/>
                  <a:lumOff val="35000"/>
                </a:schemeClr>
              </a:buClr>
              <a:buFont typeface="Wingdings" panose="05000000000000000000" pitchFamily="2" charset="2"/>
              <a:defRPr/>
            </a:pPr>
            <a:endParaRPr lang="zh-CN" altLang="en-US" sz="1400" noProof="1">
              <a:solidFill>
                <a:schemeClr val="accent3">
                  <a:lumMod val="75000"/>
                </a:schemeClr>
              </a:solidFill>
              <a:latin typeface="+mj-ea"/>
              <a:ea typeface="+mj-ea"/>
              <a:cs typeface="+mj-ea"/>
              <a:sym typeface="+mn-lt"/>
            </a:endParaRPr>
          </a:p>
        </p:txBody>
      </p:sp>
      <p:sp>
        <p:nvSpPr>
          <p:cNvPr id="5" name="Title 6"/>
          <p:cNvSpPr txBox="1"/>
          <p:nvPr>
            <p:custDataLst>
              <p:tags r:id="rId9"/>
            </p:custDataLst>
          </p:nvPr>
        </p:nvSpPr>
        <p:spPr>
          <a:xfrm>
            <a:off x="0" y="495300"/>
            <a:ext cx="1423988" cy="457200"/>
          </a:xfrm>
          <a:prstGeom prst="rect">
            <a:avLst/>
          </a:prstGeom>
          <a:noFill/>
          <a:ln w="3175">
            <a:noFill/>
            <a:prstDash val="dash"/>
          </a:ln>
        </p:spPr>
        <p:txBody>
          <a:bodyPr wrap="square" lIns="54000" tIns="27000" rIns="54000" bIns="27000" anchor="b"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fontAlgn="base">
              <a:lnSpc>
                <a:spcPct val="100000"/>
              </a:lnSpc>
              <a:defRPr/>
            </a:pPr>
            <a:r>
              <a:rPr lang="zh-CN" altLang="en-US" sz="2400" b="1" strike="noStrike" spc="150" noProof="1">
                <a:ln w="3175">
                  <a:noFill/>
                  <a:prstDash val="dash"/>
                </a:ln>
                <a:solidFill>
                  <a:schemeClr val="bg1"/>
                </a:solidFill>
                <a:latin typeface="Arial" panose="020B0604020202020204" pitchFamily="34" charset="0"/>
                <a:ea typeface="微软雅黑" panose="020B0503020204020204" charset="-122"/>
                <a:cs typeface="微软雅黑" panose="020B0503020204020204" charset="-122"/>
              </a:rPr>
              <a:t>申报要点</a:t>
            </a:r>
            <a:endParaRPr lang="zh-CN" altLang="en-US" sz="2400" b="1" strike="noStrike" spc="150" noProof="1">
              <a:ln w="3175">
                <a:noFill/>
                <a:prstDash val="dash"/>
              </a:ln>
              <a:solidFill>
                <a:schemeClr val="bg1"/>
              </a:solidFill>
              <a:latin typeface="Arial" panose="020B0604020202020204" pitchFamily="34" charset="0"/>
              <a:ea typeface="微软雅黑" panose="020B0503020204020204" charset="-122"/>
              <a:cs typeface="微软雅黑" panose="020B0503020204020204" charset="-122"/>
            </a:endParaRPr>
          </a:p>
        </p:txBody>
      </p:sp>
      <p:sp>
        <p:nvSpPr>
          <p:cNvPr id="9" name="折角形 33"/>
          <p:cNvSpPr/>
          <p:nvPr>
            <p:custDataLst>
              <p:tags r:id="rId10"/>
            </p:custDataLst>
          </p:nvPr>
        </p:nvSpPr>
        <p:spPr>
          <a:xfrm>
            <a:off x="539750" y="1066800"/>
            <a:ext cx="3922713" cy="5403850"/>
          </a:xfrm>
          <a:prstGeom prst="foldedCorner">
            <a:avLst>
              <a:gd name="adj" fmla="val 11898"/>
            </a:avLst>
          </a:prstGeom>
          <a:solidFill>
            <a:schemeClr val="bg2"/>
          </a:solidFill>
          <a:ln>
            <a:noFill/>
          </a:ln>
          <a:effectLst>
            <a:outerShdw blurRad="127000" dist="38100" dir="5400000" algn="t" rotWithShape="0">
              <a:schemeClr val="tx1">
                <a:lumMod val="95000"/>
                <a:lumOff val="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fontAlgn="base">
              <a:lnSpc>
                <a:spcPct val="150000"/>
              </a:lnSpc>
              <a:spcAft>
                <a:spcPts val="800"/>
              </a:spcAft>
              <a:buClr>
                <a:schemeClr val="tx1">
                  <a:lumMod val="65000"/>
                  <a:lumOff val="35000"/>
                </a:schemeClr>
              </a:buClr>
              <a:buFont typeface="Wingdings" panose="05000000000000000000" pitchFamily="2" charset="2"/>
            </a:pPr>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10" name="任意多边形 8"/>
          <p:cNvSpPr/>
          <p:nvPr>
            <p:custDataLst>
              <p:tags r:id="rId11"/>
            </p:custDataLst>
          </p:nvPr>
        </p:nvSpPr>
        <p:spPr>
          <a:xfrm>
            <a:off x="728663" y="1066800"/>
            <a:ext cx="347663" cy="498475"/>
          </a:xfrm>
          <a:custGeom>
            <a:avLst/>
            <a:gdLst>
              <a:gd name="connsiteX0" fmla="*/ 0 w 1500"/>
              <a:gd name="connsiteY0" fmla="*/ 0 h 1449"/>
              <a:gd name="connsiteX1" fmla="*/ 1500 w 1500"/>
              <a:gd name="connsiteY1" fmla="*/ 0 h 1449"/>
              <a:gd name="connsiteX2" fmla="*/ 1500 w 1500"/>
              <a:gd name="connsiteY2" fmla="*/ 1449 h 1449"/>
              <a:gd name="connsiteX3" fmla="*/ 768 w 1500"/>
              <a:gd name="connsiteY3" fmla="*/ 1098 h 1449"/>
              <a:gd name="connsiteX4" fmla="*/ 0 w 1500"/>
              <a:gd name="connsiteY4" fmla="*/ 1449 h 1449"/>
              <a:gd name="connsiteX5" fmla="*/ 0 w 1500"/>
              <a:gd name="connsiteY5" fmla="*/ 0 h 1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 h="1449">
                <a:moveTo>
                  <a:pt x="0" y="0"/>
                </a:moveTo>
                <a:lnTo>
                  <a:pt x="1500" y="0"/>
                </a:lnTo>
                <a:lnTo>
                  <a:pt x="1500" y="1449"/>
                </a:lnTo>
                <a:lnTo>
                  <a:pt x="768" y="1098"/>
                </a:lnTo>
                <a:lnTo>
                  <a:pt x="0" y="144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44048" name="文本框 16"/>
          <p:cNvSpPr txBox="1"/>
          <p:nvPr>
            <p:custDataLst>
              <p:tags r:id="rId12"/>
            </p:custDataLst>
          </p:nvPr>
        </p:nvSpPr>
        <p:spPr>
          <a:xfrm>
            <a:off x="787400" y="1447800"/>
            <a:ext cx="3687763" cy="4783138"/>
          </a:xfrm>
          <a:prstGeom prst="rect">
            <a:avLst/>
          </a:prstGeom>
          <a:noFill/>
          <a:ln w="9525">
            <a:noFill/>
          </a:ln>
        </p:spPr>
        <p:txBody>
          <a:bodyPr wrap="square" lIns="67500" tIns="0" rIns="67500" bIns="35100" anchor="t" anchorCtr="0"/>
          <a:p>
            <a:r>
              <a:rPr lang="en-US" altLang="zh-CN" sz="1600">
                <a:solidFill>
                  <a:srgbClr val="595959"/>
                </a:solidFill>
                <a:latin typeface="Arial" panose="020B0604020202020204" pitchFamily="34" charset="0"/>
                <a:ea typeface="微软雅黑" panose="020B0503020204020204" charset="-122"/>
                <a:sym typeface="Arial" panose="020B0604020202020204" pitchFamily="34" charset="0"/>
              </a:rPr>
              <a:t>  </a:t>
            </a:r>
            <a:r>
              <a:rPr lang="en-US" altLang="zh-CN" sz="1400">
                <a:solidFill>
                  <a:srgbClr val="595959"/>
                </a:solidFill>
                <a:latin typeface="Arial" panose="020B0604020202020204" pitchFamily="34" charset="0"/>
                <a:ea typeface="微软雅黑" panose="020B0503020204020204" charset="-122"/>
                <a:sym typeface="Arial" panose="020B0604020202020204" pitchFamily="34" charset="0"/>
              </a:rPr>
              <a:t>            </a:t>
            </a:r>
            <a:r>
              <a:rPr lang="en-US" altLang="zh-CN">
                <a:solidFill>
                  <a:srgbClr val="595959"/>
                </a:solidFill>
                <a:latin typeface="Arial" panose="020B0604020202020204" pitchFamily="34" charset="0"/>
                <a:ea typeface="微软雅黑" panose="020B0503020204020204" charset="-122"/>
                <a:sym typeface="Arial" panose="020B0604020202020204" pitchFamily="34" charset="0"/>
              </a:rPr>
              <a:t> </a:t>
            </a:r>
            <a:r>
              <a:rPr lang="zh-CN" altLang="en-US" b="1">
                <a:solidFill>
                  <a:srgbClr val="595959"/>
                </a:solidFill>
                <a:latin typeface="Arial" panose="020B0604020202020204" pitchFamily="34" charset="0"/>
                <a:ea typeface="微软雅黑" panose="020B0503020204020204" charset="-122"/>
                <a:sym typeface="Arial" panose="020B0604020202020204" pitchFamily="34" charset="0"/>
              </a:rPr>
              <a:t>其他事项相关要点</a:t>
            </a:r>
            <a:endParaRPr lang="zh-CN" altLang="en-US" b="1">
              <a:solidFill>
                <a:srgbClr val="595959"/>
              </a:solidFill>
              <a:latin typeface="Arial" panose="020B0604020202020204" pitchFamily="34" charset="0"/>
              <a:ea typeface="微软雅黑" panose="020B0503020204020204" charset="-122"/>
              <a:sym typeface="Arial" panose="020B0604020202020204" pitchFamily="34" charset="0"/>
            </a:endParaRPr>
          </a:p>
          <a:p>
            <a:endParaRPr lang="zh-CN" altLang="en-US">
              <a:solidFill>
                <a:srgbClr val="595959"/>
              </a:solidFill>
              <a:latin typeface="Arial" panose="020B0604020202020204" pitchFamily="34" charset="0"/>
              <a:ea typeface="微软雅黑" panose="020B0503020204020204" charset="-122"/>
              <a:sym typeface="Arial" panose="020B0604020202020204" pitchFamily="34" charset="0"/>
            </a:endParaRPr>
          </a:p>
          <a:p>
            <a:r>
              <a:rPr lang="zh-CN" altLang="en-US" sz="1600" b="1">
                <a:solidFill>
                  <a:srgbClr val="FF0000"/>
                </a:solidFill>
                <a:latin typeface="Arial" panose="020B0604020202020204" pitchFamily="34" charset="0"/>
                <a:ea typeface="微软雅黑" panose="020B0503020204020204" charset="-122"/>
                <a:sym typeface="Arial" panose="020B0604020202020204" pitchFamily="34" charset="0"/>
              </a:rPr>
              <a:t>第一类医疗器械生产备案凭证</a:t>
            </a:r>
            <a:r>
              <a:rPr lang="zh-CN" altLang="en-US" sz="1600" b="1">
                <a:latin typeface="Arial" panose="020B0604020202020204" pitchFamily="34" charset="0"/>
                <a:ea typeface="微软雅黑" panose="020B0503020204020204" charset="-122"/>
                <a:sym typeface="Arial" panose="020B0604020202020204" pitchFamily="34" charset="0"/>
              </a:rPr>
              <a:t>中的受托生产产品应当注明</a:t>
            </a:r>
            <a:r>
              <a:rPr lang="zh-CN" altLang="en-US" sz="1600" b="1">
                <a:solidFill>
                  <a:srgbClr val="FF0000"/>
                </a:solidFill>
                <a:latin typeface="Arial" panose="020B0604020202020204" pitchFamily="34" charset="0"/>
                <a:ea typeface="微软雅黑" panose="020B0503020204020204" charset="-122"/>
                <a:sym typeface="Arial" panose="020B0604020202020204" pitchFamily="34" charset="0"/>
              </a:rPr>
              <a:t>“受托生产”</a:t>
            </a:r>
            <a:r>
              <a:rPr lang="zh-CN" altLang="en-US" sz="1600" b="1">
                <a:latin typeface="Arial" panose="020B0604020202020204" pitchFamily="34" charset="0"/>
                <a:ea typeface="微软雅黑" panose="020B0503020204020204" charset="-122"/>
                <a:sym typeface="Arial" panose="020B0604020202020204" pitchFamily="34" charset="0"/>
              </a:rPr>
              <a:t>字样和受托生产期限。</a:t>
            </a:r>
            <a:endParaRPr lang="zh-CN" altLang="en-US" sz="1600" b="1">
              <a:latin typeface="Arial" panose="020B0604020202020204" pitchFamily="34" charset="0"/>
              <a:ea typeface="微软雅黑" panose="020B0503020204020204" charset="-122"/>
              <a:sym typeface="Arial" panose="020B0604020202020204" pitchFamily="34" charset="0"/>
            </a:endParaRPr>
          </a:p>
          <a:p>
            <a:endParaRPr lang="zh-CN" altLang="en-US" sz="1600" b="1">
              <a:latin typeface="Arial" panose="020B0604020202020204" pitchFamily="34" charset="0"/>
              <a:ea typeface="微软雅黑" panose="020B0503020204020204" charset="-122"/>
              <a:sym typeface="Arial" panose="020B0604020202020204" pitchFamily="34" charset="0"/>
            </a:endParaRPr>
          </a:p>
          <a:p>
            <a:endParaRPr lang="zh-CN" altLang="en-US" sz="1600" b="1">
              <a:latin typeface="Arial" panose="020B0604020202020204" pitchFamily="34" charset="0"/>
              <a:ea typeface="微软雅黑" panose="020B0503020204020204" charset="-122"/>
              <a:sym typeface="Arial" panose="020B0604020202020204" pitchFamily="34" charset="0"/>
            </a:endParaRPr>
          </a:p>
          <a:p>
            <a:r>
              <a:rPr lang="zh-CN" altLang="en-US" sz="1600" b="1">
                <a:latin typeface="Arial" panose="020B0604020202020204" pitchFamily="34" charset="0"/>
                <a:ea typeface="微软雅黑" panose="020B0503020204020204" charset="-122"/>
                <a:sym typeface="Arial" panose="020B0604020202020204" pitchFamily="34" charset="0"/>
              </a:rPr>
              <a:t>办理条件：委托方为取得第一类医疗器械生产备案凭证的生产企业</a:t>
            </a:r>
            <a:endParaRPr lang="zh-CN" altLang="en-US" sz="1600" b="1" u="sng">
              <a:latin typeface="Arial" panose="020B0604020202020204" pitchFamily="34" charset="0"/>
              <a:ea typeface="微软雅黑" panose="020B0503020204020204" charset="-122"/>
              <a:sym typeface="Arial" panose="020B0604020202020204" pitchFamily="34" charset="0"/>
            </a:endParaRPr>
          </a:p>
          <a:p>
            <a:r>
              <a:rPr lang="zh-CN" altLang="en-US" sz="1600" b="1">
                <a:latin typeface="Arial" panose="020B0604020202020204" pitchFamily="34" charset="0"/>
                <a:ea typeface="微软雅黑" panose="020B0503020204020204" charset="-122"/>
                <a:sym typeface="Arial" panose="020B0604020202020204" pitchFamily="34" charset="0"/>
              </a:rPr>
              <a:t>受托方为取得第一类医疗器械生产备案凭证的生产企业</a:t>
            </a:r>
            <a:endParaRPr lang="zh-CN" altLang="en-US" sz="1600" b="1">
              <a:latin typeface="Arial" panose="020B0604020202020204" pitchFamily="34" charset="0"/>
              <a:ea typeface="微软雅黑" panose="020B0503020204020204" charset="-122"/>
              <a:sym typeface="Arial" panose="020B0604020202020204" pitchFamily="34" charset="0"/>
            </a:endParaRPr>
          </a:p>
          <a:p>
            <a:r>
              <a:rPr lang="zh-CN" altLang="en-US" sz="1600" b="1">
                <a:latin typeface="Arial" panose="020B0604020202020204" pitchFamily="34" charset="0"/>
                <a:ea typeface="微软雅黑" panose="020B0503020204020204" charset="-122"/>
                <a:sym typeface="Arial" panose="020B0604020202020204" pitchFamily="34" charset="0"/>
              </a:rPr>
              <a:t> </a:t>
            </a:r>
            <a:endParaRPr lang="zh-CN" altLang="en-US" sz="1600" b="1">
              <a:latin typeface="Arial" panose="020B0604020202020204" pitchFamily="34" charset="0"/>
              <a:ea typeface="微软雅黑" panose="020B0503020204020204" charset="-122"/>
              <a:sym typeface="Arial" panose="020B0604020202020204" pitchFamily="34" charset="0"/>
            </a:endParaRPr>
          </a:p>
          <a:p>
            <a:endParaRPr lang="zh-CN" altLang="en-US" sz="1200">
              <a:solidFill>
                <a:srgbClr val="595959"/>
              </a:solidFill>
              <a:latin typeface="Arial" panose="020B0604020202020204" pitchFamily="34" charset="0"/>
              <a:ea typeface="微软雅黑" panose="020B0503020204020204" charset="-122"/>
              <a:sym typeface="Arial" panose="020B0604020202020204" pitchFamily="34" charset="0"/>
            </a:endParaRPr>
          </a:p>
          <a:p>
            <a:r>
              <a:rPr lang="zh-CN" altLang="en-US" sz="1200">
                <a:solidFill>
                  <a:srgbClr val="595959"/>
                </a:solidFill>
                <a:latin typeface="Arial" panose="020B0604020202020204" pitchFamily="34" charset="0"/>
                <a:ea typeface="微软雅黑" panose="020B0503020204020204" charset="-122"/>
                <a:sym typeface="Arial" panose="020B0604020202020204" pitchFamily="34" charset="0"/>
              </a:rPr>
              <a:t>（按照第一类医疗器械生产备案变更事项递交资料）</a:t>
            </a:r>
            <a:endParaRPr lang="zh-CN" altLang="en-US" sz="1200">
              <a:solidFill>
                <a:srgbClr val="595959"/>
              </a:solidFill>
              <a:latin typeface="Arial" panose="020B0604020202020204" pitchFamily="34" charset="0"/>
              <a:ea typeface="微软雅黑" panose="020B0503020204020204" charset="-122"/>
              <a:sym typeface="Arial" panose="020B0604020202020204" pitchFamily="34" charset="0"/>
            </a:endParaRPr>
          </a:p>
          <a:p>
            <a:endParaRPr lang="zh-CN" altLang="en-US" sz="1200">
              <a:solidFill>
                <a:srgbClr val="595959"/>
              </a:solidFill>
              <a:latin typeface="Arial" panose="020B0604020202020204" pitchFamily="34" charset="0"/>
              <a:ea typeface="微软雅黑" panose="020B0503020204020204" charset="-122"/>
              <a:sym typeface="Arial" panose="020B0604020202020204" pitchFamily="34" charset="0"/>
            </a:endParaRPr>
          </a:p>
        </p:txBody>
      </p:sp>
      <p:pic>
        <p:nvPicPr>
          <p:cNvPr id="131082" name="图片 15"/>
          <p:cNvPicPr>
            <a:picLocks noGrp="1" noChangeAspect="1"/>
          </p:cNvPicPr>
          <p:nvPr/>
        </p:nvPicPr>
        <p:blipFill>
          <a:blip r:embed="rId13"/>
          <a:stretch>
            <a:fillRect/>
          </a:stretch>
        </p:blipFill>
        <p:spPr>
          <a:xfrm>
            <a:off x="4114800" y="533400"/>
            <a:ext cx="914400" cy="914400"/>
          </a:xfrm>
          <a:prstGeom prst="rect">
            <a:avLst/>
          </a:prstGeom>
          <a:noFill/>
          <a:ln w="9525">
            <a:noFill/>
          </a:ln>
        </p:spPr>
      </p:pic>
    </p:spTree>
    <p:custDataLst>
      <p:tags r:id="rId14"/>
    </p:custDataLst>
  </p:cSld>
  <p:clrMapOvr>
    <a:masterClrMapping/>
  </p:clrMapOvr>
  <p:transition>
    <p:randomBar dir="vert"/>
  </p:transition>
  <p:timing>
    <p:tnLst>
      <p:par>
        <p:cTn id="1" dur="indefinite" restart="never" nodeType="tmRoot"/>
      </p:par>
    </p:tnLst>
    <p:bldLst>
      <p:bldP spid="44048" grpId="1"/>
      <p:bldP spid="4"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9089" name="组合 5"/>
          <p:cNvGrpSpPr/>
          <p:nvPr/>
        </p:nvGrpSpPr>
        <p:grpSpPr>
          <a:xfrm>
            <a:off x="-52387" y="830263"/>
            <a:ext cx="2876550" cy="5189537"/>
            <a:chOff x="-70285" y="-36522"/>
            <a:chExt cx="3834877" cy="6920751"/>
          </a:xfrm>
        </p:grpSpPr>
        <p:sp>
          <p:nvSpPr>
            <p:cNvPr id="175" name="任意多边形: 形状 174"/>
            <p:cNvSpPr/>
            <p:nvPr>
              <p:custDataLst>
                <p:tags r:id="rId1"/>
              </p:custDataLst>
            </p:nvPr>
          </p:nvSpPr>
          <p:spPr>
            <a:xfrm rot="360034">
              <a:off x="2673835" y="-26280"/>
              <a:ext cx="599655" cy="471529"/>
            </a:xfrm>
            <a:custGeom>
              <a:avLst/>
              <a:gdLst>
                <a:gd name="connsiteX0" fmla="*/ 24141 w 599655"/>
                <a:gd name="connsiteY0" fmla="*/ 54105 h 471529"/>
                <a:gd name="connsiteX1" fmla="*/ 90867 w 599655"/>
                <a:gd name="connsiteY1" fmla="*/ 47092 h 471529"/>
                <a:gd name="connsiteX2" fmla="*/ 71748 w 599655"/>
                <a:gd name="connsiteY2" fmla="*/ 75424 h 471529"/>
                <a:gd name="connsiteX3" fmla="*/ 52261 w 599655"/>
                <a:gd name="connsiteY3" fmla="*/ 171696 h 471529"/>
                <a:gd name="connsiteX4" fmla="*/ 299834 w 599655"/>
                <a:gd name="connsiteY4" fmla="*/ 419268 h 471529"/>
                <a:gd name="connsiteX5" fmla="*/ 547394 w 599655"/>
                <a:gd name="connsiteY5" fmla="*/ 171696 h 471529"/>
                <a:gd name="connsiteX6" fmla="*/ 527909 w 599655"/>
                <a:gd name="connsiteY6" fmla="*/ 75424 h 471529"/>
                <a:gd name="connsiteX7" fmla="*/ 481113 w 599655"/>
                <a:gd name="connsiteY7" fmla="*/ 6071 h 471529"/>
                <a:gd name="connsiteX8" fmla="*/ 538874 w 599655"/>
                <a:gd name="connsiteY8" fmla="*/ 0 h 471529"/>
                <a:gd name="connsiteX9" fmla="*/ 576056 w 599655"/>
                <a:gd name="connsiteY9" fmla="*/ 55102 h 471529"/>
                <a:gd name="connsiteX10" fmla="*/ 599655 w 599655"/>
                <a:gd name="connsiteY10" fmla="*/ 171696 h 471529"/>
                <a:gd name="connsiteX11" fmla="*/ 299834 w 599655"/>
                <a:gd name="connsiteY11" fmla="*/ 471529 h 471529"/>
                <a:gd name="connsiteX12" fmla="*/ 0 w 599655"/>
                <a:gd name="connsiteY12" fmla="*/ 171696 h 471529"/>
                <a:gd name="connsiteX13" fmla="*/ 23600 w 599655"/>
                <a:gd name="connsiteY13" fmla="*/ 55102 h 471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9655" h="471529">
                  <a:moveTo>
                    <a:pt x="24141" y="54105"/>
                  </a:moveTo>
                  <a:lnTo>
                    <a:pt x="90867" y="47092"/>
                  </a:lnTo>
                  <a:lnTo>
                    <a:pt x="71748" y="75424"/>
                  </a:lnTo>
                  <a:cubicBezTo>
                    <a:pt x="59202" y="105033"/>
                    <a:pt x="52261" y="137569"/>
                    <a:pt x="52261" y="171696"/>
                  </a:cubicBezTo>
                  <a:cubicBezTo>
                    <a:pt x="52261" y="308209"/>
                    <a:pt x="163327" y="419268"/>
                    <a:pt x="299834" y="419268"/>
                  </a:cubicBezTo>
                  <a:cubicBezTo>
                    <a:pt x="436341" y="419268"/>
                    <a:pt x="547394" y="308209"/>
                    <a:pt x="547394" y="171696"/>
                  </a:cubicBezTo>
                  <a:cubicBezTo>
                    <a:pt x="547394" y="137569"/>
                    <a:pt x="540453" y="105033"/>
                    <a:pt x="527909" y="75424"/>
                  </a:cubicBezTo>
                  <a:lnTo>
                    <a:pt x="481113" y="6071"/>
                  </a:lnTo>
                  <a:lnTo>
                    <a:pt x="538874" y="0"/>
                  </a:lnTo>
                  <a:lnTo>
                    <a:pt x="576056" y="55102"/>
                  </a:lnTo>
                  <a:cubicBezTo>
                    <a:pt x="591248" y="90960"/>
                    <a:pt x="599655" y="130365"/>
                    <a:pt x="599655" y="171696"/>
                  </a:cubicBezTo>
                  <a:cubicBezTo>
                    <a:pt x="599655" y="337025"/>
                    <a:pt x="465151" y="471529"/>
                    <a:pt x="299834" y="471529"/>
                  </a:cubicBezTo>
                  <a:cubicBezTo>
                    <a:pt x="134504" y="471529"/>
                    <a:pt x="0" y="337025"/>
                    <a:pt x="0" y="171696"/>
                  </a:cubicBezTo>
                  <a:cubicBezTo>
                    <a:pt x="0" y="130365"/>
                    <a:pt x="8406" y="90960"/>
                    <a:pt x="23600" y="55102"/>
                  </a:cubicBezTo>
                  <a:close/>
                </a:path>
              </a:pathLst>
            </a:custGeom>
            <a:solidFill>
              <a:srgbClr val="183D5E">
                <a:alpha val="80000"/>
              </a:srgb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89091" name="组合 6"/>
            <p:cNvGrpSpPr/>
            <p:nvPr/>
          </p:nvGrpSpPr>
          <p:grpSpPr>
            <a:xfrm>
              <a:off x="-2" y="-2"/>
              <a:ext cx="3764594" cy="6868422"/>
              <a:chOff x="-2" y="-4094"/>
              <a:chExt cx="3764594" cy="6858000"/>
            </a:xfrm>
          </p:grpSpPr>
          <p:sp>
            <p:nvSpPr>
              <p:cNvPr id="27" name="流程图: 存储数据 1"/>
              <p:cNvSpPr/>
              <p:nvPr>
                <p:custDataLst>
                  <p:tags r:id="rId2"/>
                </p:custDataLst>
              </p:nvPr>
            </p:nvSpPr>
            <p:spPr>
              <a:xfrm>
                <a:off x="1975939" y="-4094"/>
                <a:ext cx="1788653" cy="6858000"/>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1" fmla="*/ 1667 w 10000"/>
                  <a:gd name="connsiteY0-2" fmla="*/ 0 h 10000"/>
                  <a:gd name="connsiteX1-3" fmla="*/ 10000 w 10000"/>
                  <a:gd name="connsiteY1-4" fmla="*/ 0 h 10000"/>
                  <a:gd name="connsiteX2-5" fmla="*/ 5091 w 10000"/>
                  <a:gd name="connsiteY2-6" fmla="*/ 4953 h 10000"/>
                  <a:gd name="connsiteX3-7" fmla="*/ 10000 w 10000"/>
                  <a:gd name="connsiteY3-8" fmla="*/ 10000 h 10000"/>
                  <a:gd name="connsiteX4-9" fmla="*/ 1667 w 10000"/>
                  <a:gd name="connsiteY4-10" fmla="*/ 10000 h 10000"/>
                  <a:gd name="connsiteX5-11" fmla="*/ 0 w 10000"/>
                  <a:gd name="connsiteY5-12" fmla="*/ 5000 h 10000"/>
                  <a:gd name="connsiteX6-13" fmla="*/ 1667 w 10000"/>
                  <a:gd name="connsiteY6-14"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10000">
                    <a:moveTo>
                      <a:pt x="1667" y="0"/>
                    </a:moveTo>
                    <a:lnTo>
                      <a:pt x="10000" y="0"/>
                    </a:lnTo>
                    <a:cubicBezTo>
                      <a:pt x="9079" y="0"/>
                      <a:pt x="5091" y="2192"/>
                      <a:pt x="5091" y="4953"/>
                    </a:cubicBezTo>
                    <a:cubicBezTo>
                      <a:pt x="5091" y="7714"/>
                      <a:pt x="9079" y="10000"/>
                      <a:pt x="10000" y="10000"/>
                    </a:cubicBezTo>
                    <a:lnTo>
                      <a:pt x="1667" y="10000"/>
                    </a:lnTo>
                    <a:cubicBezTo>
                      <a:pt x="746" y="10000"/>
                      <a:pt x="0" y="7761"/>
                      <a:pt x="0" y="5000"/>
                    </a:cubicBezTo>
                    <a:cubicBezTo>
                      <a:pt x="0" y="2239"/>
                      <a:pt x="746" y="0"/>
                      <a:pt x="1667"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cs typeface="+mn-ea"/>
                  <a:sym typeface="+mn-lt"/>
                </a:endParaRPr>
              </a:p>
            </p:txBody>
          </p:sp>
          <p:sp>
            <p:nvSpPr>
              <p:cNvPr id="28" name="矩形 27"/>
              <p:cNvSpPr/>
              <p:nvPr>
                <p:custDataLst>
                  <p:tags r:id="rId3"/>
                </p:custDataLst>
              </p:nvPr>
            </p:nvSpPr>
            <p:spPr>
              <a:xfrm rot="5400000">
                <a:off x="-2106166" y="2102062"/>
                <a:ext cx="6858000" cy="264566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cs typeface="+mn-ea"/>
                  <a:sym typeface="+mn-lt"/>
                </a:endParaRPr>
              </a:p>
            </p:txBody>
          </p:sp>
        </p:grpSp>
        <p:sp>
          <p:nvSpPr>
            <p:cNvPr id="196" name="任意多边形: 形状 195"/>
            <p:cNvSpPr/>
            <p:nvPr>
              <p:custDataLst>
                <p:tags r:id="rId4"/>
              </p:custDataLst>
            </p:nvPr>
          </p:nvSpPr>
          <p:spPr>
            <a:xfrm rot="360034">
              <a:off x="-29731" y="3726618"/>
              <a:ext cx="423185" cy="599660"/>
            </a:xfrm>
            <a:custGeom>
              <a:avLst/>
              <a:gdLst>
                <a:gd name="connsiteX0" fmla="*/ 123364 w 423185"/>
                <a:gd name="connsiteY0" fmla="*/ 0 h 599660"/>
                <a:gd name="connsiteX1" fmla="*/ 423185 w 423185"/>
                <a:gd name="connsiteY1" fmla="*/ 299827 h 599660"/>
                <a:gd name="connsiteX2" fmla="*/ 123364 w 423185"/>
                <a:gd name="connsiteY2" fmla="*/ 599660 h 599660"/>
                <a:gd name="connsiteX3" fmla="*/ 58696 w 423185"/>
                <a:gd name="connsiteY3" fmla="*/ 586571 h 599660"/>
                <a:gd name="connsiteX4" fmla="*/ 53083 w 423185"/>
                <a:gd name="connsiteY4" fmla="*/ 533174 h 599660"/>
                <a:gd name="connsiteX5" fmla="*/ 123364 w 423185"/>
                <a:gd name="connsiteY5" fmla="*/ 547399 h 599660"/>
                <a:gd name="connsiteX6" fmla="*/ 370924 w 423185"/>
                <a:gd name="connsiteY6" fmla="*/ 299827 h 599660"/>
                <a:gd name="connsiteX7" fmla="*/ 123364 w 423185"/>
                <a:gd name="connsiteY7" fmla="*/ 52260 h 599660"/>
                <a:gd name="connsiteX8" fmla="*/ 27092 w 423185"/>
                <a:gd name="connsiteY8" fmla="*/ 71746 h 599660"/>
                <a:gd name="connsiteX9" fmla="*/ 6072 w 423185"/>
                <a:gd name="connsiteY9" fmla="*/ 85930 h 599660"/>
                <a:gd name="connsiteX10" fmla="*/ 0 w 423185"/>
                <a:gd name="connsiteY10" fmla="*/ 28165 h 599660"/>
                <a:gd name="connsiteX11" fmla="*/ 6766 w 423185"/>
                <a:gd name="connsiteY11" fmla="*/ 23599 h 599660"/>
                <a:gd name="connsiteX12" fmla="*/ 123364 w 423185"/>
                <a:gd name="connsiteY12" fmla="*/ 0 h 59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3185" h="599660">
                  <a:moveTo>
                    <a:pt x="123364" y="0"/>
                  </a:moveTo>
                  <a:cubicBezTo>
                    <a:pt x="288681" y="0"/>
                    <a:pt x="423185" y="134504"/>
                    <a:pt x="423185" y="299827"/>
                  </a:cubicBezTo>
                  <a:cubicBezTo>
                    <a:pt x="423185" y="465156"/>
                    <a:pt x="288681" y="599660"/>
                    <a:pt x="123364" y="599660"/>
                  </a:cubicBezTo>
                  <a:lnTo>
                    <a:pt x="58696" y="586571"/>
                  </a:lnTo>
                  <a:lnTo>
                    <a:pt x="53083" y="533174"/>
                  </a:lnTo>
                  <a:lnTo>
                    <a:pt x="123364" y="547399"/>
                  </a:lnTo>
                  <a:cubicBezTo>
                    <a:pt x="259871" y="547400"/>
                    <a:pt x="370924" y="436339"/>
                    <a:pt x="370924" y="299827"/>
                  </a:cubicBezTo>
                  <a:cubicBezTo>
                    <a:pt x="370924" y="163320"/>
                    <a:pt x="259871" y="52260"/>
                    <a:pt x="123364" y="52260"/>
                  </a:cubicBezTo>
                  <a:cubicBezTo>
                    <a:pt x="89237" y="52260"/>
                    <a:pt x="56700" y="59201"/>
                    <a:pt x="27092" y="71746"/>
                  </a:cubicBezTo>
                  <a:lnTo>
                    <a:pt x="6072" y="85930"/>
                  </a:lnTo>
                  <a:lnTo>
                    <a:pt x="0" y="28165"/>
                  </a:lnTo>
                  <a:lnTo>
                    <a:pt x="6766" y="23599"/>
                  </a:lnTo>
                  <a:cubicBezTo>
                    <a:pt x="42626" y="8407"/>
                    <a:pt x="82031" y="0"/>
                    <a:pt x="123364" y="0"/>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6" name="任意多边形: 形状 415"/>
            <p:cNvSpPr/>
            <p:nvPr>
              <p:custDataLst>
                <p:tags r:id="rId5"/>
              </p:custDataLst>
            </p:nvPr>
          </p:nvSpPr>
          <p:spPr>
            <a:xfrm rot="360034">
              <a:off x="236161" y="4214215"/>
              <a:ext cx="185081" cy="182535"/>
            </a:xfrm>
            <a:custGeom>
              <a:avLst/>
              <a:gdLst/>
              <a:ahLst/>
              <a:cxnLst/>
              <a:rect l="0" t="0" r="0" b="0"/>
              <a:pathLst>
                <a:path w="3164447" h="3120925">
                  <a:moveTo>
                    <a:pt x="2674042" y="3120924"/>
                  </a:moveTo>
                  <a:cubicBezTo>
                    <a:pt x="2559737" y="3120924"/>
                    <a:pt x="2445419" y="3077300"/>
                    <a:pt x="2358159" y="2990040"/>
                  </a:cubicBezTo>
                  <a:lnTo>
                    <a:pt x="174521" y="806274"/>
                  </a:lnTo>
                  <a:cubicBezTo>
                    <a:pt x="0" y="631869"/>
                    <a:pt x="0" y="348927"/>
                    <a:pt x="174521" y="174522"/>
                  </a:cubicBezTo>
                  <a:cubicBezTo>
                    <a:pt x="349042" y="0"/>
                    <a:pt x="631753" y="0"/>
                    <a:pt x="806274" y="174522"/>
                  </a:cubicBezTo>
                  <a:lnTo>
                    <a:pt x="2989925" y="2358287"/>
                  </a:lnTo>
                  <a:cubicBezTo>
                    <a:pt x="3164446" y="2532692"/>
                    <a:pt x="3164446" y="2815634"/>
                    <a:pt x="2989925" y="2990040"/>
                  </a:cubicBezTo>
                  <a:cubicBezTo>
                    <a:pt x="2902664" y="3077300"/>
                    <a:pt x="2788359" y="3120924"/>
                    <a:pt x="2674042" y="312092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98" name="任意多边形: 形状 197"/>
            <p:cNvSpPr/>
            <p:nvPr>
              <p:custDataLst>
                <p:tags r:id="rId6"/>
              </p:custDataLst>
            </p:nvPr>
          </p:nvSpPr>
          <p:spPr>
            <a:xfrm rot="360034">
              <a:off x="-6531" y="4093861"/>
              <a:ext cx="109766" cy="115922"/>
            </a:xfrm>
            <a:custGeom>
              <a:avLst/>
              <a:gdLst>
                <a:gd name="connsiteX0" fmla="*/ 0 w 109766"/>
                <a:gd name="connsiteY0" fmla="*/ 0 h 115922"/>
                <a:gd name="connsiteX1" fmla="*/ 21297 w 109766"/>
                <a:gd name="connsiteY1" fmla="*/ 22049 h 115922"/>
                <a:gd name="connsiteX2" fmla="*/ 109766 w 109766"/>
                <a:gd name="connsiteY2" fmla="*/ 50596 h 115922"/>
                <a:gd name="connsiteX3" fmla="*/ 109766 w 109766"/>
                <a:gd name="connsiteY3" fmla="*/ 115922 h 115922"/>
                <a:gd name="connsiteX4" fmla="*/ 109766 w 109766"/>
                <a:gd name="connsiteY4" fmla="*/ 115922 h 115922"/>
                <a:gd name="connsiteX5" fmla="*/ 42320 w 109766"/>
                <a:gd name="connsiteY5" fmla="*/ 105553 h 115922"/>
                <a:gd name="connsiteX6" fmla="*/ 9320 w 109766"/>
                <a:gd name="connsiteY6" fmla="*/ 88666 h 115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766" h="115922">
                  <a:moveTo>
                    <a:pt x="0" y="0"/>
                  </a:moveTo>
                  <a:lnTo>
                    <a:pt x="21297" y="22049"/>
                  </a:lnTo>
                  <a:cubicBezTo>
                    <a:pt x="46115" y="40656"/>
                    <a:pt x="76172" y="50596"/>
                    <a:pt x="109766" y="50596"/>
                  </a:cubicBezTo>
                  <a:lnTo>
                    <a:pt x="109766" y="115922"/>
                  </a:lnTo>
                  <a:lnTo>
                    <a:pt x="109766" y="115922"/>
                  </a:lnTo>
                  <a:cubicBezTo>
                    <a:pt x="86060" y="115922"/>
                    <a:pt x="63447" y="112369"/>
                    <a:pt x="42320" y="105553"/>
                  </a:cubicBezTo>
                  <a:lnTo>
                    <a:pt x="9320" y="88666"/>
                  </a:ln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229" name="组合 228"/>
            <p:cNvGrpSpPr/>
            <p:nvPr>
              <p:custDataLst>
                <p:tags r:id="rId7"/>
              </p:custDataLst>
            </p:nvPr>
          </p:nvGrpSpPr>
          <p:grpSpPr>
            <a:xfrm rot="1385040">
              <a:off x="1717744" y="4497910"/>
              <a:ext cx="577107" cy="655806"/>
              <a:chOff x="1510017" y="829183"/>
              <a:chExt cx="9984802" cy="11346422"/>
            </a:xfrm>
            <a:solidFill>
              <a:srgbClr val="183D5E">
                <a:alpha val="80000"/>
              </a:srgbClr>
            </a:solidFill>
          </p:grpSpPr>
          <p:sp>
            <p:nvSpPr>
              <p:cNvPr id="412" name="PA_ImportSvg_636990400561195026"/>
              <p:cNvSpPr/>
              <p:nvPr/>
            </p:nvSpPr>
            <p:spPr>
              <a:xfrm>
                <a:off x="1510017" y="829183"/>
                <a:ext cx="9984802" cy="11346422"/>
              </a:xfrm>
              <a:custGeom>
                <a:avLst/>
                <a:gdLst/>
                <a:ahLst/>
                <a:cxnLst/>
                <a:rect l="l" t="t" r="r" b="b"/>
                <a:pathLst>
                  <a:path w="9984802" h="11346422">
                    <a:moveTo>
                      <a:pt x="9077048" y="11346421"/>
                    </a:moveTo>
                    <a:lnTo>
                      <a:pt x="907705" y="11346421"/>
                    </a:lnTo>
                    <a:cubicBezTo>
                      <a:pt x="407099" y="11346421"/>
                      <a:pt x="0" y="10939322"/>
                      <a:pt x="0" y="10438716"/>
                    </a:cubicBezTo>
                    <a:lnTo>
                      <a:pt x="0" y="907705"/>
                    </a:lnTo>
                    <a:cubicBezTo>
                      <a:pt x="0" y="407203"/>
                      <a:pt x="407099" y="0"/>
                      <a:pt x="907705" y="0"/>
                    </a:cubicBezTo>
                    <a:lnTo>
                      <a:pt x="6580857" y="0"/>
                    </a:lnTo>
                    <a:cubicBezTo>
                      <a:pt x="6707073" y="25"/>
                      <a:pt x="6827586" y="52576"/>
                      <a:pt x="6913489" y="145048"/>
                    </a:cubicBezTo>
                    <a:lnTo>
                      <a:pt x="9863526" y="3322009"/>
                    </a:lnTo>
                    <a:cubicBezTo>
                      <a:pt x="9941494" y="3405935"/>
                      <a:pt x="9984801" y="3516265"/>
                      <a:pt x="9984740" y="3630819"/>
                    </a:cubicBezTo>
                    <a:lnTo>
                      <a:pt x="9984740" y="10438716"/>
                    </a:lnTo>
                    <a:cubicBezTo>
                      <a:pt x="9984753" y="10939334"/>
                      <a:pt x="9577666" y="11346421"/>
                      <a:pt x="9077048" y="11346421"/>
                    </a:cubicBezTo>
                    <a:close/>
                    <a:moveTo>
                      <a:pt x="907705" y="907705"/>
                    </a:moveTo>
                    <a:lnTo>
                      <a:pt x="907705" y="10438716"/>
                    </a:lnTo>
                    <a:lnTo>
                      <a:pt x="9077048" y="10438716"/>
                    </a:lnTo>
                    <a:lnTo>
                      <a:pt x="9077048" y="3808994"/>
                    </a:lnTo>
                    <a:lnTo>
                      <a:pt x="6382967" y="907705"/>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3" name="任意多边形: 形状 412"/>
              <p:cNvSpPr/>
              <p:nvPr/>
            </p:nvSpPr>
            <p:spPr>
              <a:xfrm>
                <a:off x="6956259" y="829196"/>
                <a:ext cx="4538512" cy="4538512"/>
              </a:xfrm>
              <a:custGeom>
                <a:avLst/>
                <a:gdLst/>
                <a:ahLst/>
                <a:cxnLst/>
                <a:rect l="0" t="0" r="0" b="0"/>
                <a:pathLst>
                  <a:path w="4538512" h="4538512">
                    <a:moveTo>
                      <a:pt x="4084666" y="4538511"/>
                    </a:moveTo>
                    <a:lnTo>
                      <a:pt x="453846" y="4538511"/>
                    </a:lnTo>
                    <a:cubicBezTo>
                      <a:pt x="203206" y="4538511"/>
                      <a:pt x="0" y="4335293"/>
                      <a:pt x="0" y="4084665"/>
                    </a:cubicBezTo>
                    <a:lnTo>
                      <a:pt x="0" y="453846"/>
                    </a:lnTo>
                    <a:cubicBezTo>
                      <a:pt x="0" y="203205"/>
                      <a:pt x="203219" y="0"/>
                      <a:pt x="453846" y="0"/>
                    </a:cubicBezTo>
                    <a:cubicBezTo>
                      <a:pt x="704487" y="0"/>
                      <a:pt x="907705" y="203218"/>
                      <a:pt x="907705" y="453846"/>
                    </a:cubicBezTo>
                    <a:lnTo>
                      <a:pt x="907705" y="3630807"/>
                    </a:lnTo>
                    <a:lnTo>
                      <a:pt x="4084666" y="3630807"/>
                    </a:lnTo>
                    <a:cubicBezTo>
                      <a:pt x="4335306" y="3630807"/>
                      <a:pt x="4538511" y="3834025"/>
                      <a:pt x="4538511" y="4084665"/>
                    </a:cubicBezTo>
                    <a:cubicBezTo>
                      <a:pt x="4538511" y="4335306"/>
                      <a:pt x="4335306" y="4538511"/>
                      <a:pt x="4084666" y="4538511"/>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4" name="任意多边形: 形状 413"/>
              <p:cNvSpPr/>
              <p:nvPr/>
            </p:nvSpPr>
            <p:spPr>
              <a:xfrm>
                <a:off x="3302567" y="5821605"/>
                <a:ext cx="4538525" cy="4538525"/>
              </a:xfrm>
              <a:custGeom>
                <a:avLst/>
                <a:gdLst/>
                <a:ahLst/>
                <a:cxnLst/>
                <a:rect l="0" t="0" r="0" b="0"/>
                <a:pathLst>
                  <a:path w="4538525" h="4538525">
                    <a:moveTo>
                      <a:pt x="4538524" y="1701942"/>
                    </a:moveTo>
                    <a:lnTo>
                      <a:pt x="2836582" y="1701942"/>
                    </a:lnTo>
                    <a:lnTo>
                      <a:pt x="2836582" y="0"/>
                    </a:lnTo>
                    <a:lnTo>
                      <a:pt x="1701955" y="0"/>
                    </a:lnTo>
                    <a:lnTo>
                      <a:pt x="1701955" y="1701942"/>
                    </a:lnTo>
                    <a:lnTo>
                      <a:pt x="0" y="1701942"/>
                    </a:lnTo>
                    <a:lnTo>
                      <a:pt x="0" y="2836570"/>
                    </a:lnTo>
                    <a:lnTo>
                      <a:pt x="1701955" y="2836570"/>
                    </a:lnTo>
                    <a:lnTo>
                      <a:pt x="1701955" y="4538524"/>
                    </a:lnTo>
                    <a:lnTo>
                      <a:pt x="2836582" y="4538524"/>
                    </a:lnTo>
                    <a:lnTo>
                      <a:pt x="2836582" y="2836569"/>
                    </a:lnTo>
                    <a:lnTo>
                      <a:pt x="4538524" y="2836569"/>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30" name="组合 229"/>
            <p:cNvGrpSpPr/>
            <p:nvPr>
              <p:custDataLst>
                <p:tags r:id="rId8"/>
              </p:custDataLst>
            </p:nvPr>
          </p:nvGrpSpPr>
          <p:grpSpPr>
            <a:xfrm>
              <a:off x="651592" y="5660895"/>
              <a:ext cx="655807" cy="617726"/>
              <a:chOff x="344641" y="575515"/>
              <a:chExt cx="12173057" cy="11466218"/>
            </a:xfrm>
            <a:solidFill>
              <a:srgbClr val="183D5E">
                <a:alpha val="80000"/>
              </a:srgbClr>
            </a:solidFill>
          </p:grpSpPr>
          <p:sp>
            <p:nvSpPr>
              <p:cNvPr id="409" name="任意多边形: 形状 408"/>
              <p:cNvSpPr/>
              <p:nvPr/>
            </p:nvSpPr>
            <p:spPr>
              <a:xfrm>
                <a:off x="5687162" y="2185795"/>
                <a:ext cx="5317426" cy="5274840"/>
              </a:xfrm>
              <a:custGeom>
                <a:avLst/>
                <a:gdLst/>
                <a:ahLst/>
                <a:cxnLst/>
                <a:rect l="0" t="0" r="0" b="0"/>
                <a:pathLst>
                  <a:path w="5317426" h="5274840">
                    <a:moveTo>
                      <a:pt x="4838822" y="5274838"/>
                    </a:moveTo>
                    <a:cubicBezTo>
                      <a:pt x="4727264" y="5274838"/>
                      <a:pt x="4615707" y="5232263"/>
                      <a:pt x="4530544" y="5147100"/>
                    </a:cubicBezTo>
                    <a:lnTo>
                      <a:pt x="170325" y="786881"/>
                    </a:lnTo>
                    <a:cubicBezTo>
                      <a:pt x="0" y="616673"/>
                      <a:pt x="0" y="340534"/>
                      <a:pt x="170325" y="170326"/>
                    </a:cubicBezTo>
                    <a:cubicBezTo>
                      <a:pt x="340429" y="0"/>
                      <a:pt x="616776" y="0"/>
                      <a:pt x="786881" y="170326"/>
                    </a:cubicBezTo>
                    <a:lnTo>
                      <a:pt x="5147100" y="4530545"/>
                    </a:lnTo>
                    <a:cubicBezTo>
                      <a:pt x="5317425" y="4700754"/>
                      <a:pt x="5317425" y="4976893"/>
                      <a:pt x="5147100" y="5147101"/>
                    </a:cubicBezTo>
                    <a:cubicBezTo>
                      <a:pt x="5061950" y="5232251"/>
                      <a:pt x="4950393" y="5274839"/>
                      <a:pt x="4838822" y="5274839"/>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0" name="PA_ImportSvg_636990400562895803"/>
              <p:cNvSpPr/>
              <p:nvPr/>
            </p:nvSpPr>
            <p:spPr>
              <a:xfrm>
                <a:off x="344641" y="575515"/>
                <a:ext cx="12173057" cy="11466218"/>
              </a:xfrm>
              <a:custGeom>
                <a:avLst/>
                <a:gdLst/>
                <a:ahLst/>
                <a:cxnLst/>
                <a:rect l="l" t="t" r="r" b="b"/>
                <a:pathLst>
                  <a:path w="12173057" h="11466218">
                    <a:moveTo>
                      <a:pt x="1518191" y="11466217"/>
                    </a:moveTo>
                    <a:cubicBezTo>
                      <a:pt x="1509354" y="11466217"/>
                      <a:pt x="1500620" y="11466114"/>
                      <a:pt x="1491796" y="11465893"/>
                    </a:cubicBezTo>
                    <a:cubicBezTo>
                      <a:pt x="1232695" y="11458862"/>
                      <a:pt x="998819" y="11350293"/>
                      <a:pt x="815628" y="11151754"/>
                    </a:cubicBezTo>
                    <a:cubicBezTo>
                      <a:pt x="0" y="10268208"/>
                      <a:pt x="824998" y="9338683"/>
                      <a:pt x="1844156" y="8271414"/>
                    </a:cubicBezTo>
                    <a:cubicBezTo>
                      <a:pt x="1843728" y="8269282"/>
                      <a:pt x="1843195" y="8267269"/>
                      <a:pt x="1842779" y="8265137"/>
                    </a:cubicBezTo>
                    <a:cubicBezTo>
                      <a:pt x="1761554" y="7905655"/>
                      <a:pt x="1592515" y="7157839"/>
                      <a:pt x="2257507" y="6492848"/>
                    </a:cubicBezTo>
                    <a:cubicBezTo>
                      <a:pt x="3253883" y="5496368"/>
                      <a:pt x="6528405" y="2313169"/>
                      <a:pt x="7969751" y="1015962"/>
                    </a:cubicBezTo>
                    <a:lnTo>
                      <a:pt x="7969751" y="1015858"/>
                    </a:lnTo>
                    <a:cubicBezTo>
                      <a:pt x="9098764" y="0"/>
                      <a:pt x="10406407" y="352451"/>
                      <a:pt x="11143462" y="1109533"/>
                    </a:cubicBezTo>
                    <a:cubicBezTo>
                      <a:pt x="11901388" y="1887680"/>
                      <a:pt x="12173057" y="3197351"/>
                      <a:pt x="11226494" y="4194897"/>
                    </a:cubicBezTo>
                    <a:cubicBezTo>
                      <a:pt x="10121536" y="5359143"/>
                      <a:pt x="7835191" y="7519453"/>
                      <a:pt x="6469117" y="8810163"/>
                    </a:cubicBezTo>
                    <a:cubicBezTo>
                      <a:pt x="6113364" y="9146330"/>
                      <a:pt x="5815185" y="9427902"/>
                      <a:pt x="5609315" y="9624505"/>
                    </a:cubicBezTo>
                    <a:cubicBezTo>
                      <a:pt x="4715984" y="10476860"/>
                      <a:pt x="3990418" y="10205087"/>
                      <a:pt x="3637954" y="10041364"/>
                    </a:cubicBezTo>
                    <a:cubicBezTo>
                      <a:pt x="3588777" y="10088943"/>
                      <a:pt x="3538950" y="10137275"/>
                      <a:pt x="3489032" y="10186035"/>
                    </a:cubicBezTo>
                    <a:cubicBezTo>
                      <a:pt x="2841585" y="10815587"/>
                      <a:pt x="2172539" y="11466218"/>
                      <a:pt x="1518191" y="11466218"/>
                    </a:cubicBezTo>
                    <a:moveTo>
                      <a:pt x="8553076" y="1664032"/>
                    </a:moveTo>
                    <a:cubicBezTo>
                      <a:pt x="7122269" y="2951974"/>
                      <a:pt x="3865734" y="6117822"/>
                      <a:pt x="2874049" y="7109404"/>
                    </a:cubicBezTo>
                    <a:cubicBezTo>
                      <a:pt x="2573010" y="7410546"/>
                      <a:pt x="2611543" y="7711170"/>
                      <a:pt x="2693301" y="8072887"/>
                    </a:cubicBezTo>
                    <a:cubicBezTo>
                      <a:pt x="2739931" y="8279186"/>
                      <a:pt x="2797945" y="8535947"/>
                      <a:pt x="2599522" y="8743312"/>
                    </a:cubicBezTo>
                    <a:cubicBezTo>
                      <a:pt x="1522142" y="9868713"/>
                      <a:pt x="1205975" y="10288977"/>
                      <a:pt x="1456460" y="10560320"/>
                    </a:cubicBezTo>
                    <a:cubicBezTo>
                      <a:pt x="1487013" y="10593421"/>
                      <a:pt x="1500737" y="10593746"/>
                      <a:pt x="1515332" y="10594175"/>
                    </a:cubicBezTo>
                    <a:cubicBezTo>
                      <a:pt x="1807429" y="10606416"/>
                      <a:pt x="2454539" y="9975591"/>
                      <a:pt x="2880989" y="9560863"/>
                    </a:cubicBezTo>
                    <a:cubicBezTo>
                      <a:pt x="2990636" y="9454309"/>
                      <a:pt x="3098684" y="9349133"/>
                      <a:pt x="3204173" y="9249713"/>
                    </a:cubicBezTo>
                    <a:cubicBezTo>
                      <a:pt x="3472748" y="8996577"/>
                      <a:pt x="3796777" y="9151139"/>
                      <a:pt x="3952417" y="9225436"/>
                    </a:cubicBezTo>
                    <a:cubicBezTo>
                      <a:pt x="4218757" y="9352433"/>
                      <a:pt x="4493934" y="9483680"/>
                      <a:pt x="5007236" y="8993692"/>
                    </a:cubicBezTo>
                    <a:cubicBezTo>
                      <a:pt x="5213859" y="8796439"/>
                      <a:pt x="5513092" y="8513711"/>
                      <a:pt x="5870235" y="8176257"/>
                    </a:cubicBezTo>
                    <a:cubicBezTo>
                      <a:pt x="7229823" y="6891721"/>
                      <a:pt x="9505421" y="4741625"/>
                      <a:pt x="10593770" y="3594625"/>
                    </a:cubicBezTo>
                    <a:cubicBezTo>
                      <a:pt x="11188193" y="2968374"/>
                      <a:pt x="10971459" y="2182884"/>
                      <a:pt x="10518835" y="1718004"/>
                    </a:cubicBezTo>
                    <a:cubicBezTo>
                      <a:pt x="10082599" y="1269955"/>
                      <a:pt x="9305932" y="986798"/>
                      <a:pt x="8553114" y="1664136"/>
                    </a:cubicBezTo>
                    <a:lnTo>
                      <a:pt x="8553114" y="1664032"/>
                    </a:lnTo>
                    <a:moveTo>
                      <a:pt x="1867874" y="8387663"/>
                    </a:moveTo>
                    <a:lnTo>
                      <a:pt x="1870109" y="8387663"/>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11" name="任意多边形: 形状 410"/>
              <p:cNvSpPr/>
              <p:nvPr/>
            </p:nvSpPr>
            <p:spPr>
              <a:xfrm>
                <a:off x="4766942" y="6527703"/>
                <a:ext cx="2414227" cy="2346206"/>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31" name="组合 230"/>
            <p:cNvGrpSpPr/>
            <p:nvPr>
              <p:custDataLst>
                <p:tags r:id="rId9"/>
              </p:custDataLst>
            </p:nvPr>
          </p:nvGrpSpPr>
          <p:grpSpPr>
            <a:xfrm rot="21085462">
              <a:off x="933261" y="3914860"/>
              <a:ext cx="655807" cy="647980"/>
              <a:chOff x="829183" y="896879"/>
              <a:chExt cx="11346422" cy="11211030"/>
            </a:xfrm>
            <a:solidFill>
              <a:srgbClr val="2A69A2">
                <a:alpha val="80000"/>
              </a:srgbClr>
            </a:solidFill>
          </p:grpSpPr>
          <p:sp>
            <p:nvSpPr>
              <p:cNvPr id="406" name="任意多边形: 形状 405"/>
              <p:cNvSpPr/>
              <p:nvPr/>
            </p:nvSpPr>
            <p:spPr>
              <a:xfrm>
                <a:off x="4036620" y="7469614"/>
                <a:ext cx="6699796" cy="4638295"/>
              </a:xfrm>
              <a:custGeom>
                <a:avLst/>
                <a:gdLst/>
                <a:ahLst/>
                <a:cxnLst/>
                <a:rect l="0" t="0" r="0" b="0"/>
                <a:pathLst>
                  <a:path w="6699796" h="4638295">
                    <a:moveTo>
                      <a:pt x="3349897" y="4638293"/>
                    </a:moveTo>
                    <a:cubicBezTo>
                      <a:pt x="1502726" y="4638293"/>
                      <a:pt x="0" y="3135567"/>
                      <a:pt x="0" y="1288396"/>
                    </a:cubicBezTo>
                    <a:lnTo>
                      <a:pt x="0" y="432246"/>
                    </a:lnTo>
                    <a:cubicBezTo>
                      <a:pt x="0" y="193536"/>
                      <a:pt x="193536" y="0"/>
                      <a:pt x="432246" y="0"/>
                    </a:cubicBezTo>
                    <a:cubicBezTo>
                      <a:pt x="670956" y="0"/>
                      <a:pt x="864492" y="193536"/>
                      <a:pt x="864492" y="432246"/>
                    </a:cubicBezTo>
                    <a:lnTo>
                      <a:pt x="864492" y="1288396"/>
                    </a:lnTo>
                    <a:cubicBezTo>
                      <a:pt x="864492" y="2658889"/>
                      <a:pt x="1979509" y="3773801"/>
                      <a:pt x="3349897" y="3773801"/>
                    </a:cubicBezTo>
                    <a:cubicBezTo>
                      <a:pt x="4720286" y="3773801"/>
                      <a:pt x="5835302" y="2658889"/>
                      <a:pt x="5835302" y="1288396"/>
                    </a:cubicBezTo>
                    <a:cubicBezTo>
                      <a:pt x="5835302" y="1049686"/>
                      <a:pt x="6028838" y="856150"/>
                      <a:pt x="6267549" y="856150"/>
                    </a:cubicBezTo>
                    <a:cubicBezTo>
                      <a:pt x="6506259" y="856150"/>
                      <a:pt x="6699795" y="1049686"/>
                      <a:pt x="6699795" y="1288396"/>
                    </a:cubicBezTo>
                    <a:cubicBezTo>
                      <a:pt x="6699795" y="3135568"/>
                      <a:pt x="5197069" y="4638294"/>
                      <a:pt x="3349897" y="4638294"/>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7" name="PA_ImportSvg_636990400563595028"/>
              <p:cNvSpPr/>
              <p:nvPr/>
            </p:nvSpPr>
            <p:spPr>
              <a:xfrm>
                <a:off x="8501534" y="5507530"/>
                <a:ext cx="3674071" cy="3674072"/>
              </a:xfrm>
              <a:custGeom>
                <a:avLst/>
                <a:gdLst/>
                <a:ahLst/>
                <a:cxnLst/>
                <a:rect l="l" t="t" r="r" b="b"/>
                <a:pathLst>
                  <a:path w="3674071" h="3674072">
                    <a:moveTo>
                      <a:pt x="1837036" y="3674071"/>
                    </a:moveTo>
                    <a:cubicBezTo>
                      <a:pt x="824168" y="3674071"/>
                      <a:pt x="1" y="2849996"/>
                      <a:pt x="1" y="1837036"/>
                    </a:cubicBezTo>
                    <a:cubicBezTo>
                      <a:pt x="1" y="824076"/>
                      <a:pt x="824181" y="0"/>
                      <a:pt x="1837036" y="0"/>
                    </a:cubicBezTo>
                    <a:cubicBezTo>
                      <a:pt x="2849891" y="0"/>
                      <a:pt x="3674071" y="824076"/>
                      <a:pt x="3674071" y="1837036"/>
                    </a:cubicBezTo>
                    <a:cubicBezTo>
                      <a:pt x="3674071" y="2849996"/>
                      <a:pt x="2849891" y="3674071"/>
                      <a:pt x="1837036" y="3674071"/>
                    </a:cubicBezTo>
                    <a:close/>
                    <a:moveTo>
                      <a:pt x="1837036" y="1080604"/>
                    </a:moveTo>
                    <a:cubicBezTo>
                      <a:pt x="1419982" y="1080604"/>
                      <a:pt x="1080605" y="1419981"/>
                      <a:pt x="1080605" y="1837036"/>
                    </a:cubicBezTo>
                    <a:cubicBezTo>
                      <a:pt x="1080605" y="2254090"/>
                      <a:pt x="1419982" y="2593467"/>
                      <a:pt x="1837036" y="2593467"/>
                    </a:cubicBezTo>
                    <a:cubicBezTo>
                      <a:pt x="2254090" y="2593467"/>
                      <a:pt x="2593467" y="2254090"/>
                      <a:pt x="2593467" y="1837036"/>
                    </a:cubicBezTo>
                    <a:cubicBezTo>
                      <a:pt x="2593467" y="1419994"/>
                      <a:pt x="2254077" y="1080604"/>
                      <a:pt x="1837036" y="1080604"/>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8" name="任意多边形: 形状 407"/>
              <p:cNvSpPr/>
              <p:nvPr/>
            </p:nvSpPr>
            <p:spPr>
              <a:xfrm>
                <a:off x="829183" y="896879"/>
                <a:ext cx="7348167" cy="7348168"/>
              </a:xfrm>
              <a:custGeom>
                <a:avLst/>
                <a:gdLst/>
                <a:ahLst/>
                <a:cxnLst/>
                <a:rect l="0" t="0" r="0" b="0"/>
                <a:pathLst>
                  <a:path w="7348167" h="7348168">
                    <a:moveTo>
                      <a:pt x="3674083" y="7348166"/>
                    </a:moveTo>
                    <a:cubicBezTo>
                      <a:pt x="1648151" y="7348166"/>
                      <a:pt x="0" y="5700028"/>
                      <a:pt x="0" y="3674083"/>
                    </a:cubicBezTo>
                    <a:lnTo>
                      <a:pt x="0" y="432247"/>
                    </a:lnTo>
                    <a:cubicBezTo>
                      <a:pt x="0" y="193536"/>
                      <a:pt x="193536" y="0"/>
                      <a:pt x="432247" y="0"/>
                    </a:cubicBezTo>
                    <a:lnTo>
                      <a:pt x="1728986" y="0"/>
                    </a:lnTo>
                    <a:cubicBezTo>
                      <a:pt x="1967697" y="0"/>
                      <a:pt x="2161233" y="193536"/>
                      <a:pt x="2161233" y="432247"/>
                    </a:cubicBezTo>
                    <a:cubicBezTo>
                      <a:pt x="2161233" y="670957"/>
                      <a:pt x="1967697" y="864493"/>
                      <a:pt x="1728986" y="864493"/>
                    </a:cubicBezTo>
                    <a:lnTo>
                      <a:pt x="864493" y="864493"/>
                    </a:lnTo>
                    <a:lnTo>
                      <a:pt x="864493" y="3674083"/>
                    </a:lnTo>
                    <a:cubicBezTo>
                      <a:pt x="864493" y="5223348"/>
                      <a:pt x="2124922" y="6483673"/>
                      <a:pt x="3674083" y="6483673"/>
                    </a:cubicBezTo>
                    <a:cubicBezTo>
                      <a:pt x="5223244" y="6483673"/>
                      <a:pt x="6483673" y="5223348"/>
                      <a:pt x="6483673" y="3674083"/>
                    </a:cubicBezTo>
                    <a:lnTo>
                      <a:pt x="6483673" y="864493"/>
                    </a:lnTo>
                    <a:lnTo>
                      <a:pt x="5619180" y="864493"/>
                    </a:lnTo>
                    <a:cubicBezTo>
                      <a:pt x="5380470" y="864493"/>
                      <a:pt x="5186934" y="670957"/>
                      <a:pt x="5186934" y="432247"/>
                    </a:cubicBezTo>
                    <a:cubicBezTo>
                      <a:pt x="5186934" y="193536"/>
                      <a:pt x="5380470" y="0"/>
                      <a:pt x="5619180" y="0"/>
                    </a:cubicBezTo>
                    <a:lnTo>
                      <a:pt x="6915919" y="0"/>
                    </a:lnTo>
                    <a:cubicBezTo>
                      <a:pt x="7154630" y="0"/>
                      <a:pt x="7348166" y="193536"/>
                      <a:pt x="7348166" y="432247"/>
                    </a:cubicBezTo>
                    <a:lnTo>
                      <a:pt x="7348166" y="3674083"/>
                    </a:lnTo>
                    <a:cubicBezTo>
                      <a:pt x="7348166" y="5700014"/>
                      <a:pt x="5700015" y="7348167"/>
                      <a:pt x="3674083" y="7348167"/>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32" name="组合 231"/>
            <p:cNvGrpSpPr/>
            <p:nvPr>
              <p:custDataLst>
                <p:tags r:id="rId10"/>
              </p:custDataLst>
            </p:nvPr>
          </p:nvGrpSpPr>
          <p:grpSpPr>
            <a:xfrm rot="21345315">
              <a:off x="1728700" y="5562800"/>
              <a:ext cx="753384" cy="700103"/>
              <a:chOff x="154106" y="426100"/>
              <a:chExt cx="12696587" cy="11798655"/>
            </a:xfrm>
            <a:solidFill>
              <a:srgbClr val="194163"/>
            </a:solidFill>
          </p:grpSpPr>
          <p:sp>
            <p:nvSpPr>
              <p:cNvPr id="403" name="任意多边形: 形状 402"/>
              <p:cNvSpPr/>
              <p:nvPr/>
            </p:nvSpPr>
            <p:spPr>
              <a:xfrm>
                <a:off x="4063326" y="2504873"/>
                <a:ext cx="5353998" cy="2614482"/>
              </a:xfrm>
              <a:custGeom>
                <a:avLst/>
                <a:gdLst/>
                <a:ahLst/>
                <a:cxnLst/>
                <a:rect l="0" t="0" r="0" b="0"/>
                <a:pathLst>
                  <a:path w="5353998" h="2614482">
                    <a:moveTo>
                      <a:pt x="4600099" y="2534348"/>
                    </a:moveTo>
                    <a:lnTo>
                      <a:pt x="349553" y="1114900"/>
                    </a:lnTo>
                    <a:cubicBezTo>
                      <a:pt x="120642" y="1034780"/>
                      <a:pt x="0" y="784269"/>
                      <a:pt x="80094" y="555344"/>
                    </a:cubicBezTo>
                    <a:lnTo>
                      <a:pt x="274410" y="0"/>
                    </a:lnTo>
                    <a:lnTo>
                      <a:pt x="5353997" y="1709596"/>
                    </a:lnTo>
                    <a:lnTo>
                      <a:pt x="5159707" y="2264876"/>
                    </a:lnTo>
                    <a:cubicBezTo>
                      <a:pt x="5079600" y="2493826"/>
                      <a:pt x="4829051" y="2614481"/>
                      <a:pt x="4600100" y="2534348"/>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4" name="PA_ImportSvg_636990400564195016"/>
              <p:cNvSpPr/>
              <p:nvPr/>
            </p:nvSpPr>
            <p:spPr>
              <a:xfrm>
                <a:off x="154106" y="426100"/>
                <a:ext cx="12696587" cy="11798655"/>
              </a:xfrm>
              <a:custGeom>
                <a:avLst/>
                <a:gdLst/>
                <a:ahLst/>
                <a:cxnLst/>
                <a:rect l="l" t="t" r="r" b="b"/>
                <a:pathLst>
                  <a:path w="12696587" h="11798655">
                    <a:moveTo>
                      <a:pt x="3841641" y="11749348"/>
                    </a:moveTo>
                    <a:cubicBezTo>
                      <a:pt x="3643283" y="11749348"/>
                      <a:pt x="3454152" y="11691451"/>
                      <a:pt x="3282384" y="11576722"/>
                    </a:cubicBezTo>
                    <a:cubicBezTo>
                      <a:pt x="2442869" y="11016179"/>
                      <a:pt x="2256299" y="9234208"/>
                      <a:pt x="2125715" y="7300639"/>
                    </a:cubicBezTo>
                    <a:cubicBezTo>
                      <a:pt x="2104051" y="6978767"/>
                      <a:pt x="2085181" y="6700757"/>
                      <a:pt x="2063633" y="6560401"/>
                    </a:cubicBezTo>
                    <a:cubicBezTo>
                      <a:pt x="2023320" y="6297505"/>
                      <a:pt x="1809315" y="5946795"/>
                      <a:pt x="1582860" y="5575487"/>
                    </a:cubicBezTo>
                    <a:cubicBezTo>
                      <a:pt x="952528" y="4542332"/>
                      <a:pt x="0" y="2981124"/>
                      <a:pt x="1790861" y="1189068"/>
                    </a:cubicBezTo>
                    <a:cubicBezTo>
                      <a:pt x="2974236" y="5263"/>
                      <a:pt x="4081586" y="421915"/>
                      <a:pt x="4971928" y="756223"/>
                    </a:cubicBezTo>
                    <a:cubicBezTo>
                      <a:pt x="5392647" y="914371"/>
                      <a:pt x="5789999" y="1063721"/>
                      <a:pt x="6181776" y="1063721"/>
                    </a:cubicBezTo>
                    <a:cubicBezTo>
                      <a:pt x="6568836" y="1063721"/>
                      <a:pt x="6999419" y="918231"/>
                      <a:pt x="7455318" y="764255"/>
                    </a:cubicBezTo>
                    <a:cubicBezTo>
                      <a:pt x="8463170" y="423734"/>
                      <a:pt x="9717192" y="0"/>
                      <a:pt x="10905610" y="1189055"/>
                    </a:cubicBezTo>
                    <a:cubicBezTo>
                      <a:pt x="12696587" y="2981097"/>
                      <a:pt x="11744059" y="4542422"/>
                      <a:pt x="11113610" y="5575474"/>
                    </a:cubicBezTo>
                    <a:cubicBezTo>
                      <a:pt x="10887168" y="5946770"/>
                      <a:pt x="10673163" y="6297479"/>
                      <a:pt x="10632836" y="6560388"/>
                    </a:cubicBezTo>
                    <a:cubicBezTo>
                      <a:pt x="10611393" y="6700732"/>
                      <a:pt x="10592523" y="6978755"/>
                      <a:pt x="10570859" y="7300627"/>
                    </a:cubicBezTo>
                    <a:cubicBezTo>
                      <a:pt x="10440262" y="9233988"/>
                      <a:pt x="10253704" y="11015959"/>
                      <a:pt x="9414190" y="11576710"/>
                    </a:cubicBezTo>
                    <a:cubicBezTo>
                      <a:pt x="9139923" y="11760058"/>
                      <a:pt x="8820624" y="11798655"/>
                      <a:pt x="8491033" y="11686929"/>
                    </a:cubicBezTo>
                    <a:cubicBezTo>
                      <a:pt x="8015406" y="11526532"/>
                      <a:pt x="7740502" y="10867570"/>
                      <a:pt x="7255881" y="9618903"/>
                    </a:cubicBezTo>
                    <a:cubicBezTo>
                      <a:pt x="7006709" y="8976876"/>
                      <a:pt x="6493563" y="7654235"/>
                      <a:pt x="6185194" y="7511850"/>
                    </a:cubicBezTo>
                    <a:cubicBezTo>
                      <a:pt x="5903857" y="7673105"/>
                      <a:pt x="5512288" y="8947075"/>
                      <a:pt x="5322299" y="9565723"/>
                    </a:cubicBezTo>
                    <a:cubicBezTo>
                      <a:pt x="4929236" y="10844620"/>
                      <a:pt x="4701286" y="11519670"/>
                      <a:pt x="4205086" y="11687150"/>
                    </a:cubicBezTo>
                    <a:cubicBezTo>
                      <a:pt x="4082027" y="11728763"/>
                      <a:pt x="3960229" y="11749348"/>
                      <a:pt x="3841640" y="11749348"/>
                    </a:cubicBezTo>
                    <a:moveTo>
                      <a:pt x="3511413" y="1280430"/>
                    </a:moveTo>
                    <a:cubicBezTo>
                      <a:pt x="3153087" y="1280430"/>
                      <a:pt x="2803560" y="1418317"/>
                      <a:pt x="2411991" y="1809977"/>
                    </a:cubicBezTo>
                    <a:cubicBezTo>
                      <a:pt x="1109507" y="3113319"/>
                      <a:pt x="1703710" y="4087083"/>
                      <a:pt x="2332651" y="5118093"/>
                    </a:cubicBezTo>
                    <a:cubicBezTo>
                      <a:pt x="2606268" y="5566585"/>
                      <a:pt x="2864888" y="5990319"/>
                      <a:pt x="2931792" y="6427231"/>
                    </a:cubicBezTo>
                    <a:cubicBezTo>
                      <a:pt x="2959031" y="6604458"/>
                      <a:pt x="2978110" y="6885587"/>
                      <a:pt x="3002126" y="7241443"/>
                    </a:cubicBezTo>
                    <a:cubicBezTo>
                      <a:pt x="3061739" y="8127068"/>
                      <a:pt x="3220641" y="10479224"/>
                      <a:pt x="3770241" y="10846335"/>
                    </a:cubicBezTo>
                    <a:cubicBezTo>
                      <a:pt x="3798976" y="10865426"/>
                      <a:pt x="3827930" y="10879579"/>
                      <a:pt x="3891832" y="10864347"/>
                    </a:cubicBezTo>
                    <a:cubicBezTo>
                      <a:pt x="4060169" y="10682937"/>
                      <a:pt x="4313409" y="9858640"/>
                      <a:pt x="4482604" y="9307752"/>
                    </a:cubicBezTo>
                    <a:cubicBezTo>
                      <a:pt x="4906117" y="7929995"/>
                      <a:pt x="5306043" y="6628369"/>
                      <a:pt x="6181803" y="6628369"/>
                    </a:cubicBezTo>
                    <a:cubicBezTo>
                      <a:pt x="7037615" y="6628369"/>
                      <a:pt x="7518168" y="7866952"/>
                      <a:pt x="8074851" y="9301112"/>
                    </a:cubicBezTo>
                    <a:cubicBezTo>
                      <a:pt x="8291221" y="9859289"/>
                      <a:pt x="8616094" y="10696023"/>
                      <a:pt x="8797934" y="10862645"/>
                    </a:cubicBezTo>
                    <a:cubicBezTo>
                      <a:pt x="8866124" y="10880878"/>
                      <a:pt x="8896795" y="10866297"/>
                      <a:pt x="8926166" y="10846348"/>
                    </a:cubicBezTo>
                    <a:cubicBezTo>
                      <a:pt x="9475988" y="10479237"/>
                      <a:pt x="9634876" y="8126860"/>
                      <a:pt x="9694489" y="7241456"/>
                    </a:cubicBezTo>
                    <a:cubicBezTo>
                      <a:pt x="9718505" y="6885600"/>
                      <a:pt x="9737596" y="6604471"/>
                      <a:pt x="9764823" y="6427244"/>
                    </a:cubicBezTo>
                    <a:cubicBezTo>
                      <a:pt x="9831727" y="5990332"/>
                      <a:pt x="10090334" y="5566598"/>
                      <a:pt x="10363964" y="5118107"/>
                    </a:cubicBezTo>
                    <a:cubicBezTo>
                      <a:pt x="10992905" y="4087200"/>
                      <a:pt x="11586900" y="3113332"/>
                      <a:pt x="10284195" y="1809887"/>
                    </a:cubicBezTo>
                    <a:cubicBezTo>
                      <a:pt x="9520797" y="1045619"/>
                      <a:pt x="8818508" y="1230681"/>
                      <a:pt x="7736461" y="1596402"/>
                    </a:cubicBezTo>
                    <a:cubicBezTo>
                      <a:pt x="7233386" y="1766337"/>
                      <a:pt x="6713378" y="1942069"/>
                      <a:pt x="6181790" y="1942069"/>
                    </a:cubicBezTo>
                    <a:cubicBezTo>
                      <a:pt x="5630474" y="1942069"/>
                      <a:pt x="5138550" y="1757227"/>
                      <a:pt x="4662936" y="1578493"/>
                    </a:cubicBezTo>
                    <a:cubicBezTo>
                      <a:pt x="4236850" y="1418422"/>
                      <a:pt x="3869739" y="1280430"/>
                      <a:pt x="3511414" y="1280430"/>
                    </a:cubicBezTo>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5" name="任意多边形: 形状 404"/>
              <p:cNvSpPr/>
              <p:nvPr/>
            </p:nvSpPr>
            <p:spPr>
              <a:xfrm>
                <a:off x="3587413" y="2504873"/>
                <a:ext cx="5353997" cy="2614482"/>
              </a:xfrm>
              <a:custGeom>
                <a:avLst/>
                <a:gdLst/>
                <a:ahLst/>
                <a:cxnLst/>
                <a:rect l="0" t="0" r="0" b="0"/>
                <a:pathLst>
                  <a:path w="5353997" h="2614482">
                    <a:moveTo>
                      <a:pt x="194290" y="2264876"/>
                    </a:moveTo>
                    <a:lnTo>
                      <a:pt x="0" y="1709596"/>
                    </a:lnTo>
                    <a:lnTo>
                      <a:pt x="5079586" y="0"/>
                    </a:lnTo>
                    <a:lnTo>
                      <a:pt x="5273902" y="555344"/>
                    </a:lnTo>
                    <a:cubicBezTo>
                      <a:pt x="5353996" y="784268"/>
                      <a:pt x="5233367" y="1034779"/>
                      <a:pt x="5004443" y="1114899"/>
                    </a:cubicBezTo>
                    <a:lnTo>
                      <a:pt x="753884" y="2534348"/>
                    </a:lnTo>
                    <a:cubicBezTo>
                      <a:pt x="524947" y="2614481"/>
                      <a:pt x="274397" y="2493826"/>
                      <a:pt x="194290" y="2264876"/>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33" name="组合 232"/>
            <p:cNvGrpSpPr/>
            <p:nvPr>
              <p:custDataLst>
                <p:tags r:id="rId11"/>
              </p:custDataLst>
            </p:nvPr>
          </p:nvGrpSpPr>
          <p:grpSpPr>
            <a:xfrm rot="21015727">
              <a:off x="618086" y="4791940"/>
              <a:ext cx="655807" cy="605366"/>
              <a:chOff x="829196" y="1265537"/>
              <a:chExt cx="11346408" cy="10473728"/>
            </a:xfrm>
            <a:solidFill>
              <a:srgbClr val="2A69A2">
                <a:alpha val="80000"/>
              </a:srgbClr>
            </a:solidFill>
          </p:grpSpPr>
          <p:sp>
            <p:nvSpPr>
              <p:cNvPr id="399" name="任意多边形: 形状 398"/>
              <p:cNvSpPr/>
              <p:nvPr/>
            </p:nvSpPr>
            <p:spPr>
              <a:xfrm>
                <a:off x="3993291" y="1265537"/>
                <a:ext cx="5018623" cy="2618406"/>
              </a:xfrm>
              <a:custGeom>
                <a:avLst/>
                <a:gdLst/>
                <a:ahLst/>
                <a:cxnLst/>
                <a:rect l="0" t="0" r="0" b="0"/>
                <a:pathLst>
                  <a:path w="5018623" h="2618406">
                    <a:moveTo>
                      <a:pt x="4582229" y="2618405"/>
                    </a:moveTo>
                    <a:cubicBezTo>
                      <a:pt x="4341231" y="2618405"/>
                      <a:pt x="4145824" y="2423011"/>
                      <a:pt x="4145824" y="2182000"/>
                    </a:cubicBezTo>
                    <a:lnTo>
                      <a:pt x="4145824" y="1309203"/>
                    </a:lnTo>
                    <a:cubicBezTo>
                      <a:pt x="4145824" y="1068517"/>
                      <a:pt x="3950000" y="872797"/>
                      <a:pt x="3709419" y="872797"/>
                    </a:cubicBezTo>
                    <a:lnTo>
                      <a:pt x="1309215" y="872797"/>
                    </a:lnTo>
                    <a:cubicBezTo>
                      <a:pt x="1068647" y="872797"/>
                      <a:pt x="872810" y="1068517"/>
                      <a:pt x="872810" y="1309203"/>
                    </a:cubicBezTo>
                    <a:lnTo>
                      <a:pt x="872810" y="2182000"/>
                    </a:lnTo>
                    <a:cubicBezTo>
                      <a:pt x="872810" y="2422998"/>
                      <a:pt x="677415" y="2618405"/>
                      <a:pt x="436405" y="2618405"/>
                    </a:cubicBezTo>
                    <a:cubicBezTo>
                      <a:pt x="195407" y="2618405"/>
                      <a:pt x="0" y="2423011"/>
                      <a:pt x="0" y="2182000"/>
                    </a:cubicBezTo>
                    <a:lnTo>
                      <a:pt x="0" y="1309203"/>
                    </a:lnTo>
                    <a:cubicBezTo>
                      <a:pt x="0" y="587263"/>
                      <a:pt x="587262" y="0"/>
                      <a:pt x="1309203" y="0"/>
                    </a:cubicBezTo>
                    <a:lnTo>
                      <a:pt x="3709406" y="0"/>
                    </a:lnTo>
                    <a:cubicBezTo>
                      <a:pt x="4431347" y="0"/>
                      <a:pt x="5018609" y="587263"/>
                      <a:pt x="5018609" y="1309203"/>
                    </a:cubicBezTo>
                    <a:lnTo>
                      <a:pt x="5018609" y="2182000"/>
                    </a:lnTo>
                    <a:cubicBezTo>
                      <a:pt x="5018622" y="2422998"/>
                      <a:pt x="4823227" y="2618405"/>
                      <a:pt x="4582230" y="2618405"/>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0" name="PA_ImportSvg_636990400564795110"/>
              <p:cNvSpPr/>
              <p:nvPr/>
            </p:nvSpPr>
            <p:spPr>
              <a:xfrm>
                <a:off x="829196" y="3011145"/>
                <a:ext cx="11346408" cy="8728120"/>
              </a:xfrm>
              <a:custGeom>
                <a:avLst/>
                <a:gdLst/>
                <a:ahLst/>
                <a:cxnLst/>
                <a:rect l="l" t="t" r="r" b="b"/>
                <a:pathLst>
                  <a:path w="11346408" h="8728120">
                    <a:moveTo>
                      <a:pt x="10473611" y="8728118"/>
                    </a:moveTo>
                    <a:lnTo>
                      <a:pt x="872799" y="8728118"/>
                    </a:lnTo>
                    <a:cubicBezTo>
                      <a:pt x="391440" y="8728118"/>
                      <a:pt x="1" y="8336679"/>
                      <a:pt x="1" y="7855320"/>
                    </a:cubicBezTo>
                    <a:lnTo>
                      <a:pt x="1" y="872797"/>
                    </a:lnTo>
                    <a:cubicBezTo>
                      <a:pt x="1" y="391543"/>
                      <a:pt x="391440" y="0"/>
                      <a:pt x="872799" y="0"/>
                    </a:cubicBezTo>
                    <a:lnTo>
                      <a:pt x="10473611" y="0"/>
                    </a:lnTo>
                    <a:cubicBezTo>
                      <a:pt x="10954969" y="0"/>
                      <a:pt x="11346409" y="391543"/>
                      <a:pt x="11346409" y="872797"/>
                    </a:cubicBezTo>
                    <a:lnTo>
                      <a:pt x="11346409" y="7855322"/>
                    </a:lnTo>
                    <a:cubicBezTo>
                      <a:pt x="11346409" y="8336680"/>
                      <a:pt x="10954970" y="8728120"/>
                      <a:pt x="10473611" y="8728120"/>
                    </a:cubicBezTo>
                    <a:moveTo>
                      <a:pt x="872799" y="872797"/>
                    </a:moveTo>
                    <a:lnTo>
                      <a:pt x="872799" y="7855322"/>
                    </a:lnTo>
                    <a:lnTo>
                      <a:pt x="10474248" y="7855322"/>
                    </a:lnTo>
                    <a:lnTo>
                      <a:pt x="10473611" y="872798"/>
                    </a:lnTo>
                    <a:lnTo>
                      <a:pt x="872799" y="872798"/>
                    </a:lnTo>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1" name="任意多边形: 形状 400"/>
              <p:cNvSpPr/>
              <p:nvPr/>
            </p:nvSpPr>
            <p:spPr>
              <a:xfrm>
                <a:off x="4320672" y="6829678"/>
                <a:ext cx="4364002" cy="1091001"/>
              </a:xfrm>
              <a:custGeom>
                <a:avLst/>
                <a:gdLst/>
                <a:ahLst/>
                <a:cxnLst/>
                <a:rect l="0" t="0" r="0" b="0"/>
                <a:pathLst>
                  <a:path w="4364002" h="1091001">
                    <a:moveTo>
                      <a:pt x="0" y="0"/>
                    </a:moveTo>
                    <a:lnTo>
                      <a:pt x="4364001" y="0"/>
                    </a:lnTo>
                    <a:lnTo>
                      <a:pt x="4364001" y="1091000"/>
                    </a:lnTo>
                    <a:lnTo>
                      <a:pt x="0" y="1091000"/>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402" name="任意多边形: 形状 401"/>
              <p:cNvSpPr/>
              <p:nvPr/>
            </p:nvSpPr>
            <p:spPr>
              <a:xfrm>
                <a:off x="5957153" y="5193184"/>
                <a:ext cx="1091015" cy="4364003"/>
              </a:xfrm>
              <a:custGeom>
                <a:avLst/>
                <a:gdLst/>
                <a:ahLst/>
                <a:cxnLst/>
                <a:rect l="0" t="0" r="0" b="0"/>
                <a:pathLst>
                  <a:path w="1091015" h="4364003">
                    <a:moveTo>
                      <a:pt x="0" y="4364001"/>
                    </a:moveTo>
                    <a:lnTo>
                      <a:pt x="0" y="0"/>
                    </a:lnTo>
                    <a:lnTo>
                      <a:pt x="1091014" y="0"/>
                    </a:lnTo>
                    <a:lnTo>
                      <a:pt x="1091014" y="4364002"/>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sp>
          <p:nvSpPr>
            <p:cNvPr id="202" name="任意多边形: 形状 201"/>
            <p:cNvSpPr/>
            <p:nvPr>
              <p:custDataLst>
                <p:tags r:id="rId12"/>
              </p:custDataLst>
            </p:nvPr>
          </p:nvSpPr>
          <p:spPr>
            <a:xfrm rot="530001">
              <a:off x="-4637" y="5225821"/>
              <a:ext cx="241326" cy="50447"/>
            </a:xfrm>
            <a:custGeom>
              <a:avLst/>
              <a:gdLst>
                <a:gd name="connsiteX0" fmla="*/ 13208 w 241326"/>
                <a:gd name="connsiteY0" fmla="*/ 0 h 50447"/>
                <a:gd name="connsiteX1" fmla="*/ 216102 w 241326"/>
                <a:gd name="connsiteY1" fmla="*/ 0 h 50447"/>
                <a:gd name="connsiteX2" fmla="*/ 241326 w 241326"/>
                <a:gd name="connsiteY2" fmla="*/ 25223 h 50447"/>
                <a:gd name="connsiteX3" fmla="*/ 216102 w 241326"/>
                <a:gd name="connsiteY3" fmla="*/ 50447 h 50447"/>
                <a:gd name="connsiteX4" fmla="*/ 13208 w 241326"/>
                <a:gd name="connsiteY4" fmla="*/ 50447 h 50447"/>
                <a:gd name="connsiteX5" fmla="*/ 6562 w 241326"/>
                <a:gd name="connsiteY5" fmla="*/ 47694 h 50447"/>
                <a:gd name="connsiteX6" fmla="*/ 0 w 241326"/>
                <a:gd name="connsiteY6" fmla="*/ 5471 h 5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6" h="50447">
                  <a:moveTo>
                    <a:pt x="13208" y="0"/>
                  </a:moveTo>
                  <a:lnTo>
                    <a:pt x="216102" y="0"/>
                  </a:lnTo>
                  <a:cubicBezTo>
                    <a:pt x="230032" y="0"/>
                    <a:pt x="241326" y="11294"/>
                    <a:pt x="241326" y="25223"/>
                  </a:cubicBezTo>
                  <a:cubicBezTo>
                    <a:pt x="241326" y="39154"/>
                    <a:pt x="230032" y="50447"/>
                    <a:pt x="216102" y="50447"/>
                  </a:cubicBezTo>
                  <a:lnTo>
                    <a:pt x="13208" y="50447"/>
                  </a:lnTo>
                  <a:lnTo>
                    <a:pt x="6562" y="47694"/>
                  </a:lnTo>
                  <a:lnTo>
                    <a:pt x="0" y="5471"/>
                  </a:ln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200" name="任意多边形: 形状 199"/>
            <p:cNvSpPr/>
            <p:nvPr>
              <p:custDataLst>
                <p:tags r:id="rId13"/>
              </p:custDataLst>
            </p:nvPr>
          </p:nvSpPr>
          <p:spPr>
            <a:xfrm rot="530001">
              <a:off x="-43936" y="5118908"/>
              <a:ext cx="427408" cy="655806"/>
            </a:xfrm>
            <a:custGeom>
              <a:avLst/>
              <a:gdLst>
                <a:gd name="connsiteX0" fmla="*/ 351737 w 427408"/>
                <a:gd name="connsiteY0" fmla="*/ 655806 h 655806"/>
                <a:gd name="connsiteX1" fmla="*/ 351737 w 427408"/>
                <a:gd name="connsiteY1" fmla="*/ 655806 h 655806"/>
                <a:gd name="connsiteX2" fmla="*/ 351737 w 427408"/>
                <a:gd name="connsiteY2" fmla="*/ 655806 h 655806"/>
                <a:gd name="connsiteX3" fmla="*/ 91437 w 427408"/>
                <a:gd name="connsiteY3" fmla="*/ 0 h 655806"/>
                <a:gd name="connsiteX4" fmla="*/ 231804 w 427408"/>
                <a:gd name="connsiteY4" fmla="*/ 0 h 655806"/>
                <a:gd name="connsiteX5" fmla="*/ 332697 w 427408"/>
                <a:gd name="connsiteY5" fmla="*/ 100893 h 655806"/>
                <a:gd name="connsiteX6" fmla="*/ 332697 w 427408"/>
                <a:gd name="connsiteY6" fmla="*/ 134695 h 655806"/>
                <a:gd name="connsiteX7" fmla="*/ 413220 w 427408"/>
                <a:gd name="connsiteY7" fmla="*/ 217970 h 655806"/>
                <a:gd name="connsiteX8" fmla="*/ 427408 w 427408"/>
                <a:gd name="connsiteY8" fmla="*/ 253034 h 655806"/>
                <a:gd name="connsiteX9" fmla="*/ 427408 w 427408"/>
                <a:gd name="connsiteY9" fmla="*/ 580137 h 655806"/>
                <a:gd name="connsiteX10" fmla="*/ 405220 w 427408"/>
                <a:gd name="connsiteY10" fmla="*/ 633619 h 655806"/>
                <a:gd name="connsiteX11" fmla="*/ 351737 w 427408"/>
                <a:gd name="connsiteY11" fmla="*/ 655806 h 655806"/>
                <a:gd name="connsiteX12" fmla="*/ 92682 w 427408"/>
                <a:gd name="connsiteY12" fmla="*/ 655806 h 655806"/>
                <a:gd name="connsiteX13" fmla="*/ 84843 w 427408"/>
                <a:gd name="connsiteY13" fmla="*/ 605360 h 655806"/>
                <a:gd name="connsiteX14" fmla="*/ 351738 w 427408"/>
                <a:gd name="connsiteY14" fmla="*/ 605359 h 655806"/>
                <a:gd name="connsiteX15" fmla="*/ 376962 w 427408"/>
                <a:gd name="connsiteY15" fmla="*/ 580136 h 655806"/>
                <a:gd name="connsiteX16" fmla="*/ 376962 w 427408"/>
                <a:gd name="connsiteY16" fmla="*/ 253034 h 655806"/>
                <a:gd name="connsiteX17" fmla="*/ 289344 w 427408"/>
                <a:gd name="connsiteY17" fmla="*/ 162431 h 655806"/>
                <a:gd name="connsiteX18" fmla="*/ 282250 w 427408"/>
                <a:gd name="connsiteY18" fmla="*/ 144899 h 655806"/>
                <a:gd name="connsiteX19" fmla="*/ 282250 w 427408"/>
                <a:gd name="connsiteY19" fmla="*/ 100894 h 655806"/>
                <a:gd name="connsiteX20" fmla="*/ 231803 w 427408"/>
                <a:gd name="connsiteY20" fmla="*/ 50447 h 655806"/>
                <a:gd name="connsiteX21" fmla="*/ 91437 w 427408"/>
                <a:gd name="connsiteY21" fmla="*/ 50447 h 655806"/>
                <a:gd name="connsiteX22" fmla="*/ 40991 w 427408"/>
                <a:gd name="connsiteY22" fmla="*/ 100894 h 655806"/>
                <a:gd name="connsiteX23" fmla="*/ 40991 w 427408"/>
                <a:gd name="connsiteY23" fmla="*/ 144899 h 655806"/>
                <a:gd name="connsiteX24" fmla="*/ 34069 w 427408"/>
                <a:gd name="connsiteY24" fmla="*/ 162252 h 655806"/>
                <a:gd name="connsiteX25" fmla="*/ 18530 w 427408"/>
                <a:gd name="connsiteY25" fmla="*/ 178647 h 655806"/>
                <a:gd name="connsiteX26" fmla="*/ 0 w 427408"/>
                <a:gd name="connsiteY26" fmla="*/ 59413 h 655806"/>
                <a:gd name="connsiteX27" fmla="*/ 20128 w 427408"/>
                <a:gd name="connsiteY27" fmla="*/ 29585 h 655806"/>
                <a:gd name="connsiteX28" fmla="*/ 91437 w 427408"/>
                <a:gd name="connsiteY28" fmla="*/ 0 h 65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27408" h="655806">
                  <a:moveTo>
                    <a:pt x="351737" y="655806"/>
                  </a:moveTo>
                  <a:lnTo>
                    <a:pt x="351737" y="655806"/>
                  </a:lnTo>
                  <a:lnTo>
                    <a:pt x="351737" y="655806"/>
                  </a:lnTo>
                  <a:close/>
                  <a:moveTo>
                    <a:pt x="91437" y="0"/>
                  </a:moveTo>
                  <a:lnTo>
                    <a:pt x="231804" y="0"/>
                  </a:lnTo>
                  <a:cubicBezTo>
                    <a:pt x="287435" y="0"/>
                    <a:pt x="332697" y="45261"/>
                    <a:pt x="332697" y="100893"/>
                  </a:cubicBezTo>
                  <a:lnTo>
                    <a:pt x="332697" y="134695"/>
                  </a:lnTo>
                  <a:lnTo>
                    <a:pt x="413220" y="217970"/>
                  </a:lnTo>
                  <a:cubicBezTo>
                    <a:pt x="422370" y="227442"/>
                    <a:pt x="427408" y="239893"/>
                    <a:pt x="427408" y="253034"/>
                  </a:cubicBezTo>
                  <a:lnTo>
                    <a:pt x="427408" y="580137"/>
                  </a:lnTo>
                  <a:cubicBezTo>
                    <a:pt x="427408" y="601000"/>
                    <a:pt x="418922" y="619917"/>
                    <a:pt x="405220" y="633619"/>
                  </a:cubicBezTo>
                  <a:lnTo>
                    <a:pt x="351737" y="655806"/>
                  </a:lnTo>
                  <a:lnTo>
                    <a:pt x="92682" y="655806"/>
                  </a:lnTo>
                  <a:lnTo>
                    <a:pt x="84843" y="605360"/>
                  </a:lnTo>
                  <a:lnTo>
                    <a:pt x="351738" y="605359"/>
                  </a:lnTo>
                  <a:cubicBezTo>
                    <a:pt x="365643" y="605360"/>
                    <a:pt x="376962" y="594047"/>
                    <a:pt x="376962" y="580136"/>
                  </a:cubicBezTo>
                  <a:lnTo>
                    <a:pt x="376962" y="253034"/>
                  </a:lnTo>
                  <a:lnTo>
                    <a:pt x="289344" y="162431"/>
                  </a:lnTo>
                  <a:cubicBezTo>
                    <a:pt x="284790" y="157731"/>
                    <a:pt x="282246" y="151443"/>
                    <a:pt x="282250" y="144899"/>
                  </a:cubicBezTo>
                  <a:lnTo>
                    <a:pt x="282250" y="100894"/>
                  </a:lnTo>
                  <a:cubicBezTo>
                    <a:pt x="282250" y="73078"/>
                    <a:pt x="259625" y="50447"/>
                    <a:pt x="231803" y="50447"/>
                  </a:cubicBezTo>
                  <a:lnTo>
                    <a:pt x="91437" y="50447"/>
                  </a:lnTo>
                  <a:cubicBezTo>
                    <a:pt x="63615" y="50447"/>
                    <a:pt x="40991" y="73078"/>
                    <a:pt x="40991" y="100894"/>
                  </a:cubicBezTo>
                  <a:lnTo>
                    <a:pt x="40991" y="144899"/>
                  </a:lnTo>
                  <a:cubicBezTo>
                    <a:pt x="40991" y="151356"/>
                    <a:pt x="38513" y="157567"/>
                    <a:pt x="34069" y="162252"/>
                  </a:cubicBezTo>
                  <a:lnTo>
                    <a:pt x="18530" y="178647"/>
                  </a:lnTo>
                  <a:lnTo>
                    <a:pt x="0" y="59413"/>
                  </a:lnTo>
                  <a:lnTo>
                    <a:pt x="20128" y="29585"/>
                  </a:lnTo>
                  <a:cubicBezTo>
                    <a:pt x="38397" y="11315"/>
                    <a:pt x="63621" y="0"/>
                    <a:pt x="91437" y="0"/>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73" name="任意多边形: 形状 172"/>
            <p:cNvSpPr/>
            <p:nvPr>
              <p:custDataLst>
                <p:tags r:id="rId14"/>
              </p:custDataLst>
            </p:nvPr>
          </p:nvSpPr>
          <p:spPr>
            <a:xfrm rot="21067165">
              <a:off x="145657" y="6710473"/>
              <a:ext cx="387239" cy="173620"/>
            </a:xfrm>
            <a:custGeom>
              <a:avLst/>
              <a:gdLst>
                <a:gd name="connsiteX0" fmla="*/ 24983 w 387239"/>
                <a:gd name="connsiteY0" fmla="*/ 0 h 173620"/>
                <a:gd name="connsiteX1" fmla="*/ 49967 w 387239"/>
                <a:gd name="connsiteY1" fmla="*/ 24983 h 173620"/>
                <a:gd name="connsiteX2" fmla="*/ 49966 w 387239"/>
                <a:gd name="connsiteY2" fmla="*/ 74467 h 173620"/>
                <a:gd name="connsiteX3" fmla="*/ 60700 w 387239"/>
                <a:gd name="connsiteY3" fmla="*/ 127495 h 173620"/>
                <a:gd name="connsiteX4" fmla="*/ 9101 w 387239"/>
                <a:gd name="connsiteY4" fmla="*/ 119433 h 173620"/>
                <a:gd name="connsiteX5" fmla="*/ 0 w 387239"/>
                <a:gd name="connsiteY5" fmla="*/ 74467 h 173620"/>
                <a:gd name="connsiteX6" fmla="*/ 0 w 387239"/>
                <a:gd name="connsiteY6" fmla="*/ 24983 h 173620"/>
                <a:gd name="connsiteX7" fmla="*/ 24983 w 387239"/>
                <a:gd name="connsiteY7" fmla="*/ 0 h 173620"/>
                <a:gd name="connsiteX8" fmla="*/ 362256 w 387239"/>
                <a:gd name="connsiteY8" fmla="*/ 49484 h 173620"/>
                <a:gd name="connsiteX9" fmla="*/ 387239 w 387239"/>
                <a:gd name="connsiteY9" fmla="*/ 74467 h 173620"/>
                <a:gd name="connsiteX10" fmla="*/ 372000 w 387239"/>
                <a:gd name="connsiteY10" fmla="*/ 149761 h 173620"/>
                <a:gd name="connsiteX11" fmla="*/ 355900 w 387239"/>
                <a:gd name="connsiteY11" fmla="*/ 173620 h 173620"/>
                <a:gd name="connsiteX12" fmla="*/ 302395 w 387239"/>
                <a:gd name="connsiteY12" fmla="*/ 165259 h 173620"/>
                <a:gd name="connsiteX13" fmla="*/ 325965 w 387239"/>
                <a:gd name="connsiteY13" fmla="*/ 130330 h 173620"/>
                <a:gd name="connsiteX14" fmla="*/ 337272 w 387239"/>
                <a:gd name="connsiteY14" fmla="*/ 74467 h 173620"/>
                <a:gd name="connsiteX15" fmla="*/ 362256 w 387239"/>
                <a:gd name="connsiteY15" fmla="*/ 49484 h 1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7239" h="173620">
                  <a:moveTo>
                    <a:pt x="24983" y="0"/>
                  </a:moveTo>
                  <a:cubicBezTo>
                    <a:pt x="38780" y="0"/>
                    <a:pt x="49966" y="11186"/>
                    <a:pt x="49967" y="24983"/>
                  </a:cubicBezTo>
                  <a:lnTo>
                    <a:pt x="49966" y="74467"/>
                  </a:lnTo>
                  <a:lnTo>
                    <a:pt x="60700" y="127495"/>
                  </a:lnTo>
                  <a:lnTo>
                    <a:pt x="9101" y="119433"/>
                  </a:lnTo>
                  <a:lnTo>
                    <a:pt x="0" y="74467"/>
                  </a:lnTo>
                  <a:lnTo>
                    <a:pt x="0" y="24983"/>
                  </a:lnTo>
                  <a:cubicBezTo>
                    <a:pt x="0" y="11186"/>
                    <a:pt x="11186" y="0"/>
                    <a:pt x="24983" y="0"/>
                  </a:cubicBezTo>
                  <a:close/>
                  <a:moveTo>
                    <a:pt x="362256" y="49484"/>
                  </a:moveTo>
                  <a:cubicBezTo>
                    <a:pt x="376053" y="49484"/>
                    <a:pt x="387239" y="60670"/>
                    <a:pt x="387239" y="74467"/>
                  </a:cubicBezTo>
                  <a:cubicBezTo>
                    <a:pt x="387239" y="101158"/>
                    <a:pt x="381810" y="126605"/>
                    <a:pt x="372000" y="149761"/>
                  </a:cubicBezTo>
                  <a:lnTo>
                    <a:pt x="355900" y="173620"/>
                  </a:lnTo>
                  <a:lnTo>
                    <a:pt x="302395" y="165259"/>
                  </a:lnTo>
                  <a:lnTo>
                    <a:pt x="325965" y="130330"/>
                  </a:lnTo>
                  <a:cubicBezTo>
                    <a:pt x="333245" y="113150"/>
                    <a:pt x="337272" y="94270"/>
                    <a:pt x="337272" y="74467"/>
                  </a:cubicBezTo>
                  <a:cubicBezTo>
                    <a:pt x="337273" y="60670"/>
                    <a:pt x="348459" y="49484"/>
                    <a:pt x="362256" y="49484"/>
                  </a:cubicBez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91" name="PA_ImportSvg_636990400563595028"/>
            <p:cNvSpPr/>
            <p:nvPr>
              <p:custDataLst>
                <p:tags r:id="rId15"/>
              </p:custDataLst>
            </p:nvPr>
          </p:nvSpPr>
          <p:spPr>
            <a:xfrm rot="21067165">
              <a:off x="387160" y="6571855"/>
              <a:ext cx="212356" cy="212356"/>
            </a:xfrm>
            <a:custGeom>
              <a:avLst/>
              <a:gdLst/>
              <a:ahLst/>
              <a:cxnLst/>
              <a:rect l="l" t="t" r="r" b="b"/>
              <a:pathLst>
                <a:path w="3674071" h="3674072">
                  <a:moveTo>
                    <a:pt x="1837036" y="3674071"/>
                  </a:moveTo>
                  <a:cubicBezTo>
                    <a:pt x="824168" y="3674071"/>
                    <a:pt x="1" y="2849996"/>
                    <a:pt x="1" y="1837036"/>
                  </a:cubicBezTo>
                  <a:cubicBezTo>
                    <a:pt x="1" y="824076"/>
                    <a:pt x="824181" y="0"/>
                    <a:pt x="1837036" y="0"/>
                  </a:cubicBezTo>
                  <a:cubicBezTo>
                    <a:pt x="2849891" y="0"/>
                    <a:pt x="3674071" y="824076"/>
                    <a:pt x="3674071" y="1837036"/>
                  </a:cubicBezTo>
                  <a:cubicBezTo>
                    <a:pt x="3674071" y="2849996"/>
                    <a:pt x="2849891" y="3674071"/>
                    <a:pt x="1837036" y="3674071"/>
                  </a:cubicBezTo>
                  <a:close/>
                  <a:moveTo>
                    <a:pt x="1837036" y="1080604"/>
                  </a:moveTo>
                  <a:cubicBezTo>
                    <a:pt x="1419982" y="1080604"/>
                    <a:pt x="1080605" y="1419981"/>
                    <a:pt x="1080605" y="1837036"/>
                  </a:cubicBezTo>
                  <a:cubicBezTo>
                    <a:pt x="1080605" y="2254090"/>
                    <a:pt x="1419982" y="2593467"/>
                    <a:pt x="1837036" y="2593467"/>
                  </a:cubicBezTo>
                  <a:cubicBezTo>
                    <a:pt x="2254090" y="2593467"/>
                    <a:pt x="2593467" y="2254090"/>
                    <a:pt x="2593467" y="1837036"/>
                  </a:cubicBezTo>
                  <a:cubicBezTo>
                    <a:pt x="2593467" y="1419994"/>
                    <a:pt x="2254077" y="1080604"/>
                    <a:pt x="1837036" y="108060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205" name="任意多边形: 形状 204"/>
            <p:cNvSpPr/>
            <p:nvPr>
              <p:custDataLst>
                <p:tags r:id="rId16"/>
              </p:custDataLst>
            </p:nvPr>
          </p:nvSpPr>
          <p:spPr>
            <a:xfrm rot="21067165">
              <a:off x="-23607" y="6355210"/>
              <a:ext cx="371005" cy="424713"/>
            </a:xfrm>
            <a:custGeom>
              <a:avLst/>
              <a:gdLst>
                <a:gd name="connsiteX0" fmla="*/ 54138 w 371005"/>
                <a:gd name="connsiteY0" fmla="*/ 3278 h 424713"/>
                <a:gd name="connsiteX1" fmla="*/ 63890 w 371005"/>
                <a:gd name="connsiteY1" fmla="*/ 7318 h 424713"/>
                <a:gd name="connsiteX2" fmla="*/ 71207 w 371005"/>
                <a:gd name="connsiteY2" fmla="*/ 24983 h 424713"/>
                <a:gd name="connsiteX3" fmla="*/ 63890 w 371005"/>
                <a:gd name="connsiteY3" fmla="*/ 42649 h 424713"/>
                <a:gd name="connsiteX4" fmla="*/ 46886 w 371005"/>
                <a:gd name="connsiteY4" fmla="*/ 49692 h 424713"/>
                <a:gd name="connsiteX5" fmla="*/ 346022 w 371005"/>
                <a:gd name="connsiteY5" fmla="*/ 0 h 424713"/>
                <a:gd name="connsiteX6" fmla="*/ 371005 w 371005"/>
                <a:gd name="connsiteY6" fmla="*/ 24983 h 424713"/>
                <a:gd name="connsiteX7" fmla="*/ 371005 w 371005"/>
                <a:gd name="connsiteY7" fmla="*/ 212356 h 424713"/>
                <a:gd name="connsiteX8" fmla="*/ 158648 w 371005"/>
                <a:gd name="connsiteY8" fmla="*/ 424713 h 424713"/>
                <a:gd name="connsiteX9" fmla="*/ 158648 w 371005"/>
                <a:gd name="connsiteY9" fmla="*/ 424713 h 424713"/>
                <a:gd name="connsiteX10" fmla="*/ 8558 w 371005"/>
                <a:gd name="connsiteY10" fmla="*/ 362446 h 424713"/>
                <a:gd name="connsiteX11" fmla="*/ 0 w 371005"/>
                <a:gd name="connsiteY11" fmla="*/ 349762 h 424713"/>
                <a:gd name="connsiteX12" fmla="*/ 11121 w 371005"/>
                <a:gd name="connsiteY12" fmla="*/ 278591 h 424713"/>
                <a:gd name="connsiteX13" fmla="*/ 43875 w 371005"/>
                <a:gd name="connsiteY13" fmla="*/ 327131 h 424713"/>
                <a:gd name="connsiteX14" fmla="*/ 158648 w 371005"/>
                <a:gd name="connsiteY14" fmla="*/ 374747 h 424713"/>
                <a:gd name="connsiteX15" fmla="*/ 321038 w 371005"/>
                <a:gd name="connsiteY15" fmla="*/ 212357 h 424713"/>
                <a:gd name="connsiteX16" fmla="*/ 321038 w 371005"/>
                <a:gd name="connsiteY16" fmla="*/ 49966 h 424713"/>
                <a:gd name="connsiteX17" fmla="*/ 271072 w 371005"/>
                <a:gd name="connsiteY17" fmla="*/ 49966 h 424713"/>
                <a:gd name="connsiteX18" fmla="*/ 246089 w 371005"/>
                <a:gd name="connsiteY18" fmla="*/ 24983 h 424713"/>
                <a:gd name="connsiteX19" fmla="*/ 271072 w 371005"/>
                <a:gd name="connsiteY19" fmla="*/ 0 h 42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1005" h="424713">
                  <a:moveTo>
                    <a:pt x="54138" y="3278"/>
                  </a:moveTo>
                  <a:lnTo>
                    <a:pt x="63890" y="7318"/>
                  </a:lnTo>
                  <a:cubicBezTo>
                    <a:pt x="68411" y="11839"/>
                    <a:pt x="71207" y="18085"/>
                    <a:pt x="71207" y="24983"/>
                  </a:cubicBezTo>
                  <a:cubicBezTo>
                    <a:pt x="71207" y="31882"/>
                    <a:pt x="68411" y="38127"/>
                    <a:pt x="63890" y="42649"/>
                  </a:cubicBezTo>
                  <a:lnTo>
                    <a:pt x="46886" y="49692"/>
                  </a:lnTo>
                  <a:close/>
                  <a:moveTo>
                    <a:pt x="346022" y="0"/>
                  </a:moveTo>
                  <a:cubicBezTo>
                    <a:pt x="359819" y="0"/>
                    <a:pt x="371005" y="11186"/>
                    <a:pt x="371005" y="24983"/>
                  </a:cubicBezTo>
                  <a:lnTo>
                    <a:pt x="371005" y="212356"/>
                  </a:lnTo>
                  <a:cubicBezTo>
                    <a:pt x="371005" y="329452"/>
                    <a:pt x="275744" y="424713"/>
                    <a:pt x="158648" y="424713"/>
                  </a:cubicBezTo>
                  <a:lnTo>
                    <a:pt x="158648" y="424713"/>
                  </a:lnTo>
                  <a:cubicBezTo>
                    <a:pt x="100100" y="424713"/>
                    <a:pt x="47011" y="400898"/>
                    <a:pt x="8558" y="362446"/>
                  </a:cubicBezTo>
                  <a:lnTo>
                    <a:pt x="0" y="349762"/>
                  </a:lnTo>
                  <a:lnTo>
                    <a:pt x="11121" y="278591"/>
                  </a:lnTo>
                  <a:lnTo>
                    <a:pt x="43875" y="327131"/>
                  </a:lnTo>
                  <a:cubicBezTo>
                    <a:pt x="73281" y="356535"/>
                    <a:pt x="113878" y="374747"/>
                    <a:pt x="158648" y="374747"/>
                  </a:cubicBezTo>
                  <a:cubicBezTo>
                    <a:pt x="248187" y="374746"/>
                    <a:pt x="321038" y="301902"/>
                    <a:pt x="321038" y="212357"/>
                  </a:cubicBezTo>
                  <a:lnTo>
                    <a:pt x="321038" y="49966"/>
                  </a:lnTo>
                  <a:lnTo>
                    <a:pt x="271072" y="49966"/>
                  </a:lnTo>
                  <a:cubicBezTo>
                    <a:pt x="257275" y="49966"/>
                    <a:pt x="246089" y="38780"/>
                    <a:pt x="246089" y="24983"/>
                  </a:cubicBezTo>
                  <a:cubicBezTo>
                    <a:pt x="246089" y="11186"/>
                    <a:pt x="257275" y="0"/>
                    <a:pt x="271072" y="0"/>
                  </a:cubicBez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70" name="任意多边形: 形状 169"/>
            <p:cNvSpPr/>
            <p:nvPr>
              <p:custDataLst>
                <p:tags r:id="rId17"/>
              </p:custDataLst>
            </p:nvPr>
          </p:nvSpPr>
          <p:spPr>
            <a:xfrm rot="570737">
              <a:off x="1211062" y="6318263"/>
              <a:ext cx="599655" cy="565966"/>
            </a:xfrm>
            <a:custGeom>
              <a:avLst/>
              <a:gdLst>
                <a:gd name="connsiteX0" fmla="*/ 239483 w 599655"/>
                <a:gd name="connsiteY0" fmla="*/ 6102 h 565966"/>
                <a:gd name="connsiteX1" fmla="*/ 299834 w 599655"/>
                <a:gd name="connsiteY1" fmla="*/ 0 h 565966"/>
                <a:gd name="connsiteX2" fmla="*/ 599655 w 599655"/>
                <a:gd name="connsiteY2" fmla="*/ 299827 h 565966"/>
                <a:gd name="connsiteX3" fmla="*/ 548379 w 599655"/>
                <a:gd name="connsiteY3" fmla="*/ 467350 h 565966"/>
                <a:gd name="connsiteX4" fmla="*/ 515506 w 599655"/>
                <a:gd name="connsiteY4" fmla="*/ 507177 h 565966"/>
                <a:gd name="connsiteX5" fmla="*/ 398043 w 599655"/>
                <a:gd name="connsiteY5" fmla="*/ 526860 h 565966"/>
                <a:gd name="connsiteX6" fmla="*/ 438152 w 599655"/>
                <a:gd name="connsiteY6" fmla="*/ 505060 h 565966"/>
                <a:gd name="connsiteX7" fmla="*/ 547395 w 599655"/>
                <a:gd name="connsiteY7" fmla="*/ 299827 h 565966"/>
                <a:gd name="connsiteX8" fmla="*/ 299834 w 599655"/>
                <a:gd name="connsiteY8" fmla="*/ 52260 h 565966"/>
                <a:gd name="connsiteX9" fmla="*/ 52261 w 599655"/>
                <a:gd name="connsiteY9" fmla="*/ 299827 h 565966"/>
                <a:gd name="connsiteX10" fmla="*/ 250003 w 599655"/>
                <a:gd name="connsiteY10" fmla="*/ 542361 h 565966"/>
                <a:gd name="connsiteX11" fmla="*/ 284635 w 599655"/>
                <a:gd name="connsiteY11" fmla="*/ 545863 h 565966"/>
                <a:gd name="connsiteX12" fmla="*/ 164662 w 599655"/>
                <a:gd name="connsiteY12" fmla="*/ 565966 h 565966"/>
                <a:gd name="connsiteX13" fmla="*/ 132310 w 599655"/>
                <a:gd name="connsiteY13" fmla="*/ 548383 h 565966"/>
                <a:gd name="connsiteX14" fmla="*/ 0 w 599655"/>
                <a:gd name="connsiteY14" fmla="*/ 299827 h 565966"/>
                <a:gd name="connsiteX15" fmla="*/ 239483 w 599655"/>
                <a:gd name="connsiteY15" fmla="*/ 6102 h 565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9655" h="565966">
                  <a:moveTo>
                    <a:pt x="239483" y="6102"/>
                  </a:moveTo>
                  <a:cubicBezTo>
                    <a:pt x="258983" y="2102"/>
                    <a:pt x="279168" y="0"/>
                    <a:pt x="299834" y="0"/>
                  </a:cubicBezTo>
                  <a:cubicBezTo>
                    <a:pt x="465151" y="0"/>
                    <a:pt x="599655" y="134504"/>
                    <a:pt x="599655" y="299827"/>
                  </a:cubicBezTo>
                  <a:cubicBezTo>
                    <a:pt x="599655" y="361825"/>
                    <a:pt x="580740" y="419489"/>
                    <a:pt x="548379" y="467350"/>
                  </a:cubicBezTo>
                  <a:lnTo>
                    <a:pt x="515506" y="507177"/>
                  </a:lnTo>
                  <a:lnTo>
                    <a:pt x="398043" y="526860"/>
                  </a:lnTo>
                  <a:lnTo>
                    <a:pt x="438152" y="505060"/>
                  </a:lnTo>
                  <a:cubicBezTo>
                    <a:pt x="504014" y="460525"/>
                    <a:pt x="547394" y="385147"/>
                    <a:pt x="547395" y="299827"/>
                  </a:cubicBezTo>
                  <a:cubicBezTo>
                    <a:pt x="547395" y="163320"/>
                    <a:pt x="436341" y="52260"/>
                    <a:pt x="299834" y="52260"/>
                  </a:cubicBezTo>
                  <a:cubicBezTo>
                    <a:pt x="163327" y="52260"/>
                    <a:pt x="52261" y="163320"/>
                    <a:pt x="52261" y="299827"/>
                  </a:cubicBezTo>
                  <a:cubicBezTo>
                    <a:pt x="52261" y="419276"/>
                    <a:pt x="137296" y="519237"/>
                    <a:pt x="250003" y="542361"/>
                  </a:cubicBezTo>
                  <a:lnTo>
                    <a:pt x="284635" y="545863"/>
                  </a:lnTo>
                  <a:lnTo>
                    <a:pt x="164662" y="565966"/>
                  </a:lnTo>
                  <a:lnTo>
                    <a:pt x="132310" y="548383"/>
                  </a:lnTo>
                  <a:cubicBezTo>
                    <a:pt x="52541" y="494447"/>
                    <a:pt x="0" y="403157"/>
                    <a:pt x="0" y="299827"/>
                  </a:cubicBezTo>
                  <a:cubicBezTo>
                    <a:pt x="0" y="155169"/>
                    <a:pt x="102980" y="34108"/>
                    <a:pt x="239483" y="6102"/>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9" name="任意多边形: 形状 388"/>
            <p:cNvSpPr/>
            <p:nvPr>
              <p:custDataLst>
                <p:tags r:id="rId18"/>
              </p:custDataLst>
            </p:nvPr>
          </p:nvSpPr>
          <p:spPr>
            <a:xfrm rot="570737">
              <a:off x="1307699" y="6625322"/>
              <a:ext cx="206873" cy="174420"/>
            </a:xfrm>
            <a:custGeom>
              <a:avLst/>
              <a:gdLst/>
              <a:ahLst/>
              <a:cxnLst/>
              <a:rect l="0" t="0" r="0" b="0"/>
              <a:pathLst>
                <a:path w="3537041" h="2982173">
                  <a:moveTo>
                    <a:pt x="3537040" y="2982172"/>
                  </a:moveTo>
                  <a:cubicBezTo>
                    <a:pt x="1915767" y="2982172"/>
                    <a:pt x="593579" y="2010332"/>
                    <a:pt x="0" y="382623"/>
                  </a:cubicBezTo>
                  <a:lnTo>
                    <a:pt x="1049289" y="0"/>
                  </a:lnTo>
                  <a:cubicBezTo>
                    <a:pt x="1481447" y="1185405"/>
                    <a:pt x="2388273" y="1865259"/>
                    <a:pt x="3537040" y="1865259"/>
                  </a:cubicBezTo>
                  <a:lnTo>
                    <a:pt x="3537040" y="2982171"/>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3" name="任意多边形: 形状 382"/>
            <p:cNvSpPr/>
            <p:nvPr>
              <p:custDataLst>
                <p:tags r:id="rId19"/>
              </p:custDataLst>
            </p:nvPr>
          </p:nvSpPr>
          <p:spPr>
            <a:xfrm rot="342729">
              <a:off x="2956563" y="6449812"/>
              <a:ext cx="290070" cy="151340"/>
            </a:xfrm>
            <a:custGeom>
              <a:avLst/>
              <a:gdLst/>
              <a:ahLst/>
              <a:cxnLst/>
              <a:rect l="0" t="0" r="0" b="0"/>
              <a:pathLst>
                <a:path w="5018623" h="2618406">
                  <a:moveTo>
                    <a:pt x="4582229" y="2618405"/>
                  </a:moveTo>
                  <a:cubicBezTo>
                    <a:pt x="4341231" y="2618405"/>
                    <a:pt x="4145824" y="2423011"/>
                    <a:pt x="4145824" y="2182000"/>
                  </a:cubicBezTo>
                  <a:lnTo>
                    <a:pt x="4145824" y="1309203"/>
                  </a:lnTo>
                  <a:cubicBezTo>
                    <a:pt x="4145824" y="1068517"/>
                    <a:pt x="3950000" y="872797"/>
                    <a:pt x="3709419" y="872797"/>
                  </a:cubicBezTo>
                  <a:lnTo>
                    <a:pt x="1309215" y="872797"/>
                  </a:lnTo>
                  <a:cubicBezTo>
                    <a:pt x="1068647" y="872797"/>
                    <a:pt x="872810" y="1068517"/>
                    <a:pt x="872810" y="1309203"/>
                  </a:cubicBezTo>
                  <a:lnTo>
                    <a:pt x="872810" y="2182000"/>
                  </a:lnTo>
                  <a:cubicBezTo>
                    <a:pt x="872810" y="2422998"/>
                    <a:pt x="677415" y="2618405"/>
                    <a:pt x="436405" y="2618405"/>
                  </a:cubicBezTo>
                  <a:cubicBezTo>
                    <a:pt x="195407" y="2618405"/>
                    <a:pt x="0" y="2423011"/>
                    <a:pt x="0" y="2182000"/>
                  </a:cubicBezTo>
                  <a:lnTo>
                    <a:pt x="0" y="1309203"/>
                  </a:lnTo>
                  <a:cubicBezTo>
                    <a:pt x="0" y="587263"/>
                    <a:pt x="587262" y="0"/>
                    <a:pt x="1309203" y="0"/>
                  </a:cubicBezTo>
                  <a:lnTo>
                    <a:pt x="3709406" y="0"/>
                  </a:lnTo>
                  <a:cubicBezTo>
                    <a:pt x="4431347" y="0"/>
                    <a:pt x="5018609" y="587263"/>
                    <a:pt x="5018609" y="1309203"/>
                  </a:cubicBezTo>
                  <a:lnTo>
                    <a:pt x="5018609" y="2182000"/>
                  </a:lnTo>
                  <a:cubicBezTo>
                    <a:pt x="5018622" y="2422998"/>
                    <a:pt x="4823227" y="2618405"/>
                    <a:pt x="4582230" y="2618405"/>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66" name="任意多边形: 形状 165"/>
            <p:cNvSpPr/>
            <p:nvPr>
              <p:custDataLst>
                <p:tags r:id="rId20"/>
              </p:custDataLst>
            </p:nvPr>
          </p:nvSpPr>
          <p:spPr>
            <a:xfrm rot="342729">
              <a:off x="2754790" y="6549762"/>
              <a:ext cx="655807" cy="329180"/>
            </a:xfrm>
            <a:custGeom>
              <a:avLst/>
              <a:gdLst>
                <a:gd name="connsiteX0" fmla="*/ 50447 w 655807"/>
                <a:gd name="connsiteY0" fmla="*/ 0 h 329180"/>
                <a:gd name="connsiteX1" fmla="*/ 605360 w 655807"/>
                <a:gd name="connsiteY1" fmla="*/ 0 h 329180"/>
                <a:gd name="connsiteX2" fmla="*/ 655807 w 655807"/>
                <a:gd name="connsiteY2" fmla="*/ 50447 h 329180"/>
                <a:gd name="connsiteX3" fmla="*/ 655807 w 655807"/>
                <a:gd name="connsiteY3" fmla="*/ 263581 h 329180"/>
                <a:gd name="connsiteX4" fmla="*/ 605381 w 655807"/>
                <a:gd name="connsiteY4" fmla="*/ 268625 h 329180"/>
                <a:gd name="connsiteX5" fmla="*/ 605360 w 655807"/>
                <a:gd name="connsiteY5" fmla="*/ 50447 h 329180"/>
                <a:gd name="connsiteX6" fmla="*/ 50447 w 655807"/>
                <a:gd name="connsiteY6" fmla="*/ 50447 h 329180"/>
                <a:gd name="connsiteX7" fmla="*/ 50447 w 655807"/>
                <a:gd name="connsiteY7" fmla="*/ 324134 h 329180"/>
                <a:gd name="connsiteX8" fmla="*/ 0 w 655807"/>
                <a:gd name="connsiteY8" fmla="*/ 329180 h 329180"/>
                <a:gd name="connsiteX9" fmla="*/ 0 w 655807"/>
                <a:gd name="connsiteY9" fmla="*/ 50446 h 329180"/>
                <a:gd name="connsiteX10" fmla="*/ 50447 w 655807"/>
                <a:gd name="connsiteY10" fmla="*/ 0 h 32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5807" h="329180">
                  <a:moveTo>
                    <a:pt x="50447" y="0"/>
                  </a:moveTo>
                  <a:lnTo>
                    <a:pt x="605360" y="0"/>
                  </a:lnTo>
                  <a:cubicBezTo>
                    <a:pt x="633182" y="0"/>
                    <a:pt x="655807" y="22630"/>
                    <a:pt x="655807" y="50447"/>
                  </a:cubicBezTo>
                  <a:lnTo>
                    <a:pt x="655807" y="263581"/>
                  </a:lnTo>
                  <a:lnTo>
                    <a:pt x="605381" y="268625"/>
                  </a:lnTo>
                  <a:lnTo>
                    <a:pt x="605360" y="50447"/>
                  </a:lnTo>
                  <a:lnTo>
                    <a:pt x="50447" y="50447"/>
                  </a:lnTo>
                  <a:lnTo>
                    <a:pt x="50447" y="324134"/>
                  </a:lnTo>
                  <a:lnTo>
                    <a:pt x="0" y="329180"/>
                  </a:lnTo>
                  <a:lnTo>
                    <a:pt x="0" y="50446"/>
                  </a:lnTo>
                  <a:cubicBezTo>
                    <a:pt x="0" y="22630"/>
                    <a:pt x="22625" y="0"/>
                    <a:pt x="50447" y="0"/>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5" name="任意多边形: 形状 384"/>
            <p:cNvSpPr/>
            <p:nvPr>
              <p:custDataLst>
                <p:tags r:id="rId21"/>
              </p:custDataLst>
            </p:nvPr>
          </p:nvSpPr>
          <p:spPr>
            <a:xfrm rot="342729">
              <a:off x="2947870" y="6770034"/>
              <a:ext cx="252233" cy="63058"/>
            </a:xfrm>
            <a:custGeom>
              <a:avLst/>
              <a:gdLst/>
              <a:ahLst/>
              <a:cxnLst/>
              <a:rect l="0" t="0" r="0" b="0"/>
              <a:pathLst>
                <a:path w="4364002" h="1091001">
                  <a:moveTo>
                    <a:pt x="0" y="0"/>
                  </a:moveTo>
                  <a:lnTo>
                    <a:pt x="4364001" y="0"/>
                  </a:lnTo>
                  <a:lnTo>
                    <a:pt x="4364001" y="1091000"/>
                  </a:lnTo>
                  <a:lnTo>
                    <a:pt x="0" y="1091000"/>
                  </a:lnTo>
                </a:path>
              </a:pathLst>
            </a:custGeom>
            <a:solidFill>
              <a:schemeClr val="accent1">
                <a:lumMod val="50000"/>
                <a:alpha val="8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68" name="任意多边形: 形状 167"/>
            <p:cNvSpPr/>
            <p:nvPr>
              <p:custDataLst>
                <p:tags r:id="rId22"/>
              </p:custDataLst>
            </p:nvPr>
          </p:nvSpPr>
          <p:spPr>
            <a:xfrm rot="342729">
              <a:off x="3045753" y="6675611"/>
              <a:ext cx="63059" cy="185988"/>
            </a:xfrm>
            <a:custGeom>
              <a:avLst/>
              <a:gdLst>
                <a:gd name="connsiteX0" fmla="*/ 0 w 63059"/>
                <a:gd name="connsiteY0" fmla="*/ 0 h 185988"/>
                <a:gd name="connsiteX1" fmla="*/ 63059 w 63059"/>
                <a:gd name="connsiteY1" fmla="*/ 0 h 185988"/>
                <a:gd name="connsiteX2" fmla="*/ 63059 w 63059"/>
                <a:gd name="connsiteY2" fmla="*/ 179681 h 185988"/>
                <a:gd name="connsiteX3" fmla="*/ 0 w 63059"/>
                <a:gd name="connsiteY3" fmla="*/ 185988 h 185988"/>
              </a:gdLst>
              <a:ahLst/>
              <a:cxnLst>
                <a:cxn ang="0">
                  <a:pos x="connsiteX0" y="connsiteY0"/>
                </a:cxn>
                <a:cxn ang="0">
                  <a:pos x="connsiteX1" y="connsiteY1"/>
                </a:cxn>
                <a:cxn ang="0">
                  <a:pos x="connsiteX2" y="connsiteY2"/>
                </a:cxn>
                <a:cxn ang="0">
                  <a:pos x="connsiteX3" y="connsiteY3"/>
                </a:cxn>
              </a:cxnLst>
              <a:rect l="l" t="t" r="r" b="b"/>
              <a:pathLst>
                <a:path w="63059" h="185988">
                  <a:moveTo>
                    <a:pt x="0" y="0"/>
                  </a:moveTo>
                  <a:lnTo>
                    <a:pt x="63059" y="0"/>
                  </a:lnTo>
                  <a:lnTo>
                    <a:pt x="63059" y="179681"/>
                  </a:lnTo>
                  <a:lnTo>
                    <a:pt x="0" y="185988"/>
                  </a:ln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239" name="组合 238"/>
            <p:cNvGrpSpPr/>
            <p:nvPr>
              <p:custDataLst>
                <p:tags r:id="rId23"/>
              </p:custDataLst>
            </p:nvPr>
          </p:nvGrpSpPr>
          <p:grpSpPr>
            <a:xfrm rot="16200000">
              <a:off x="2587258" y="5713349"/>
              <a:ext cx="655806" cy="617727"/>
              <a:chOff x="344641" y="575515"/>
              <a:chExt cx="12173057" cy="11466218"/>
            </a:xfrm>
            <a:solidFill>
              <a:srgbClr val="183D5E">
                <a:alpha val="80000"/>
              </a:srgbClr>
            </a:solidFill>
          </p:grpSpPr>
          <p:sp>
            <p:nvSpPr>
              <p:cNvPr id="380" name="任意多边形: 形状 379"/>
              <p:cNvSpPr/>
              <p:nvPr/>
            </p:nvSpPr>
            <p:spPr>
              <a:xfrm>
                <a:off x="5687162" y="2185795"/>
                <a:ext cx="5317426" cy="5274840"/>
              </a:xfrm>
              <a:custGeom>
                <a:avLst/>
                <a:gdLst/>
                <a:ahLst/>
                <a:cxnLst/>
                <a:rect l="0" t="0" r="0" b="0"/>
                <a:pathLst>
                  <a:path w="5317426" h="5274840">
                    <a:moveTo>
                      <a:pt x="4838822" y="5274838"/>
                    </a:moveTo>
                    <a:cubicBezTo>
                      <a:pt x="4727264" y="5274838"/>
                      <a:pt x="4615707" y="5232263"/>
                      <a:pt x="4530544" y="5147100"/>
                    </a:cubicBezTo>
                    <a:lnTo>
                      <a:pt x="170325" y="786881"/>
                    </a:lnTo>
                    <a:cubicBezTo>
                      <a:pt x="0" y="616673"/>
                      <a:pt x="0" y="340534"/>
                      <a:pt x="170325" y="170326"/>
                    </a:cubicBezTo>
                    <a:cubicBezTo>
                      <a:pt x="340429" y="0"/>
                      <a:pt x="616776" y="0"/>
                      <a:pt x="786881" y="170326"/>
                    </a:cubicBezTo>
                    <a:lnTo>
                      <a:pt x="5147100" y="4530545"/>
                    </a:lnTo>
                    <a:cubicBezTo>
                      <a:pt x="5317425" y="4700754"/>
                      <a:pt x="5317425" y="4976893"/>
                      <a:pt x="5147100" y="5147101"/>
                    </a:cubicBezTo>
                    <a:cubicBezTo>
                      <a:pt x="5061950" y="5232251"/>
                      <a:pt x="4950393" y="5274839"/>
                      <a:pt x="4838822" y="5274839"/>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1" name="PA_ImportSvg_636990400562895803"/>
              <p:cNvSpPr/>
              <p:nvPr/>
            </p:nvSpPr>
            <p:spPr>
              <a:xfrm>
                <a:off x="344641" y="575515"/>
                <a:ext cx="12173057" cy="11466218"/>
              </a:xfrm>
              <a:custGeom>
                <a:avLst/>
                <a:gdLst/>
                <a:ahLst/>
                <a:cxnLst/>
                <a:rect l="l" t="t" r="r" b="b"/>
                <a:pathLst>
                  <a:path w="12173057" h="11466218">
                    <a:moveTo>
                      <a:pt x="1518191" y="11466217"/>
                    </a:moveTo>
                    <a:cubicBezTo>
                      <a:pt x="1509354" y="11466217"/>
                      <a:pt x="1500620" y="11466114"/>
                      <a:pt x="1491796" y="11465893"/>
                    </a:cubicBezTo>
                    <a:cubicBezTo>
                      <a:pt x="1232695" y="11458862"/>
                      <a:pt x="998819" y="11350293"/>
                      <a:pt x="815628" y="11151754"/>
                    </a:cubicBezTo>
                    <a:cubicBezTo>
                      <a:pt x="0" y="10268208"/>
                      <a:pt x="824998" y="9338683"/>
                      <a:pt x="1844156" y="8271414"/>
                    </a:cubicBezTo>
                    <a:cubicBezTo>
                      <a:pt x="1843728" y="8269282"/>
                      <a:pt x="1843195" y="8267269"/>
                      <a:pt x="1842779" y="8265137"/>
                    </a:cubicBezTo>
                    <a:cubicBezTo>
                      <a:pt x="1761554" y="7905655"/>
                      <a:pt x="1592515" y="7157839"/>
                      <a:pt x="2257507" y="6492848"/>
                    </a:cubicBezTo>
                    <a:cubicBezTo>
                      <a:pt x="3253883" y="5496368"/>
                      <a:pt x="6528405" y="2313169"/>
                      <a:pt x="7969751" y="1015962"/>
                    </a:cubicBezTo>
                    <a:lnTo>
                      <a:pt x="7969751" y="1015858"/>
                    </a:lnTo>
                    <a:cubicBezTo>
                      <a:pt x="9098764" y="0"/>
                      <a:pt x="10406407" y="352451"/>
                      <a:pt x="11143462" y="1109533"/>
                    </a:cubicBezTo>
                    <a:cubicBezTo>
                      <a:pt x="11901388" y="1887680"/>
                      <a:pt x="12173057" y="3197351"/>
                      <a:pt x="11226494" y="4194897"/>
                    </a:cubicBezTo>
                    <a:cubicBezTo>
                      <a:pt x="10121536" y="5359143"/>
                      <a:pt x="7835191" y="7519453"/>
                      <a:pt x="6469117" y="8810163"/>
                    </a:cubicBezTo>
                    <a:cubicBezTo>
                      <a:pt x="6113364" y="9146330"/>
                      <a:pt x="5815185" y="9427902"/>
                      <a:pt x="5609315" y="9624505"/>
                    </a:cubicBezTo>
                    <a:cubicBezTo>
                      <a:pt x="4715984" y="10476860"/>
                      <a:pt x="3990418" y="10205087"/>
                      <a:pt x="3637954" y="10041364"/>
                    </a:cubicBezTo>
                    <a:cubicBezTo>
                      <a:pt x="3588777" y="10088943"/>
                      <a:pt x="3538950" y="10137275"/>
                      <a:pt x="3489032" y="10186035"/>
                    </a:cubicBezTo>
                    <a:cubicBezTo>
                      <a:pt x="2841585" y="10815587"/>
                      <a:pt x="2172539" y="11466218"/>
                      <a:pt x="1518191" y="11466218"/>
                    </a:cubicBezTo>
                    <a:moveTo>
                      <a:pt x="8553076" y="1664032"/>
                    </a:moveTo>
                    <a:cubicBezTo>
                      <a:pt x="7122269" y="2951974"/>
                      <a:pt x="3865734" y="6117822"/>
                      <a:pt x="2874049" y="7109404"/>
                    </a:cubicBezTo>
                    <a:cubicBezTo>
                      <a:pt x="2573010" y="7410546"/>
                      <a:pt x="2611543" y="7711170"/>
                      <a:pt x="2693301" y="8072887"/>
                    </a:cubicBezTo>
                    <a:cubicBezTo>
                      <a:pt x="2739931" y="8279186"/>
                      <a:pt x="2797945" y="8535947"/>
                      <a:pt x="2599522" y="8743312"/>
                    </a:cubicBezTo>
                    <a:cubicBezTo>
                      <a:pt x="1522142" y="9868713"/>
                      <a:pt x="1205975" y="10288977"/>
                      <a:pt x="1456460" y="10560320"/>
                    </a:cubicBezTo>
                    <a:cubicBezTo>
                      <a:pt x="1487013" y="10593421"/>
                      <a:pt x="1500737" y="10593746"/>
                      <a:pt x="1515332" y="10594175"/>
                    </a:cubicBezTo>
                    <a:cubicBezTo>
                      <a:pt x="1807429" y="10606416"/>
                      <a:pt x="2454539" y="9975591"/>
                      <a:pt x="2880989" y="9560863"/>
                    </a:cubicBezTo>
                    <a:cubicBezTo>
                      <a:pt x="2990636" y="9454309"/>
                      <a:pt x="3098684" y="9349133"/>
                      <a:pt x="3204173" y="9249713"/>
                    </a:cubicBezTo>
                    <a:cubicBezTo>
                      <a:pt x="3472748" y="8996577"/>
                      <a:pt x="3796777" y="9151139"/>
                      <a:pt x="3952417" y="9225436"/>
                    </a:cubicBezTo>
                    <a:cubicBezTo>
                      <a:pt x="4218757" y="9352433"/>
                      <a:pt x="4493934" y="9483680"/>
                      <a:pt x="5007236" y="8993692"/>
                    </a:cubicBezTo>
                    <a:cubicBezTo>
                      <a:pt x="5213859" y="8796439"/>
                      <a:pt x="5513092" y="8513711"/>
                      <a:pt x="5870235" y="8176257"/>
                    </a:cubicBezTo>
                    <a:cubicBezTo>
                      <a:pt x="7229823" y="6891721"/>
                      <a:pt x="9505421" y="4741625"/>
                      <a:pt x="10593770" y="3594625"/>
                    </a:cubicBezTo>
                    <a:cubicBezTo>
                      <a:pt x="11188193" y="2968374"/>
                      <a:pt x="10971459" y="2182884"/>
                      <a:pt x="10518835" y="1718004"/>
                    </a:cubicBezTo>
                    <a:cubicBezTo>
                      <a:pt x="10082599" y="1269955"/>
                      <a:pt x="9305932" y="986798"/>
                      <a:pt x="8553114" y="1664136"/>
                    </a:cubicBezTo>
                    <a:lnTo>
                      <a:pt x="8553114" y="1664032"/>
                    </a:lnTo>
                    <a:moveTo>
                      <a:pt x="1867874" y="8387663"/>
                    </a:moveTo>
                    <a:lnTo>
                      <a:pt x="1870109" y="8387663"/>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82" name="任意多边形: 形状 381"/>
              <p:cNvSpPr/>
              <p:nvPr/>
            </p:nvSpPr>
            <p:spPr>
              <a:xfrm>
                <a:off x="4766942" y="6527703"/>
                <a:ext cx="2414227" cy="2346206"/>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241" name="组合 240"/>
            <p:cNvGrpSpPr/>
            <p:nvPr>
              <p:custDataLst>
                <p:tags r:id="rId24"/>
              </p:custDataLst>
            </p:nvPr>
          </p:nvGrpSpPr>
          <p:grpSpPr>
            <a:xfrm>
              <a:off x="2416420" y="4831408"/>
              <a:ext cx="580133" cy="655806"/>
              <a:chOff x="1483830" y="829210"/>
              <a:chExt cx="10037126" cy="11346395"/>
            </a:xfrm>
            <a:solidFill>
              <a:srgbClr val="2A69A2">
                <a:alpha val="80000"/>
              </a:srgbClr>
            </a:solidFill>
          </p:grpSpPr>
          <p:sp>
            <p:nvSpPr>
              <p:cNvPr id="374" name="任意多边形: 形状 373"/>
              <p:cNvSpPr/>
              <p:nvPr/>
            </p:nvSpPr>
            <p:spPr>
              <a:xfrm>
                <a:off x="3120324" y="3665779"/>
                <a:ext cx="6764154" cy="872785"/>
              </a:xfrm>
              <a:custGeom>
                <a:avLst/>
                <a:gdLst/>
                <a:ahLst/>
                <a:cxnLst/>
                <a:rect l="0" t="0" r="0" b="0"/>
                <a:pathLst>
                  <a:path w="6764154" h="872785">
                    <a:moveTo>
                      <a:pt x="6327747" y="872784"/>
                    </a:moveTo>
                    <a:lnTo>
                      <a:pt x="436392" y="872784"/>
                    </a:lnTo>
                    <a:cubicBezTo>
                      <a:pt x="195395" y="872784"/>
                      <a:pt x="0" y="677390"/>
                      <a:pt x="0" y="436392"/>
                    </a:cubicBezTo>
                    <a:cubicBezTo>
                      <a:pt x="0" y="195394"/>
                      <a:pt x="195395" y="0"/>
                      <a:pt x="436392" y="0"/>
                    </a:cubicBezTo>
                    <a:lnTo>
                      <a:pt x="6327747" y="0"/>
                    </a:lnTo>
                    <a:cubicBezTo>
                      <a:pt x="6568745" y="0"/>
                      <a:pt x="6764139" y="195394"/>
                      <a:pt x="6764139" y="436392"/>
                    </a:cubicBezTo>
                    <a:cubicBezTo>
                      <a:pt x="6764153" y="677376"/>
                      <a:pt x="6568744" y="872784"/>
                      <a:pt x="6327747" y="872784"/>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75" name="任意多边形: 形状 374"/>
              <p:cNvSpPr/>
              <p:nvPr/>
            </p:nvSpPr>
            <p:spPr>
              <a:xfrm>
                <a:off x="5956972" y="8247969"/>
                <a:ext cx="1090988" cy="2400178"/>
              </a:xfrm>
              <a:custGeom>
                <a:avLst/>
                <a:gdLst/>
                <a:ahLst/>
                <a:cxnLst/>
                <a:rect l="0" t="0" r="0" b="0"/>
                <a:pathLst>
                  <a:path w="1090988" h="2400178">
                    <a:moveTo>
                      <a:pt x="1090987" y="2400177"/>
                    </a:moveTo>
                    <a:lnTo>
                      <a:pt x="0" y="2400177"/>
                    </a:lnTo>
                    <a:lnTo>
                      <a:pt x="0" y="436392"/>
                    </a:lnTo>
                    <a:cubicBezTo>
                      <a:pt x="0" y="195382"/>
                      <a:pt x="195382" y="0"/>
                      <a:pt x="436392" y="0"/>
                    </a:cubicBezTo>
                    <a:lnTo>
                      <a:pt x="654595" y="0"/>
                    </a:lnTo>
                    <a:cubicBezTo>
                      <a:pt x="895606" y="0"/>
                      <a:pt x="1090987" y="195382"/>
                      <a:pt x="1090987" y="436392"/>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376" name="PA_ImportSvg_636990400565495009"/>
              <p:cNvSpPr/>
              <p:nvPr/>
            </p:nvSpPr>
            <p:spPr>
              <a:xfrm>
                <a:off x="1483830" y="829210"/>
                <a:ext cx="10037126" cy="11346395"/>
              </a:xfrm>
              <a:custGeom>
                <a:avLst/>
                <a:gdLst/>
                <a:ahLst/>
                <a:cxnLst/>
                <a:rect l="l" t="t" r="r" b="b"/>
                <a:pathLst>
                  <a:path w="10037126" h="11346395">
                    <a:moveTo>
                      <a:pt x="9160289" y="11346394"/>
                    </a:moveTo>
                    <a:lnTo>
                      <a:pt x="877061" y="11346394"/>
                    </a:lnTo>
                    <a:cubicBezTo>
                      <a:pt x="393364" y="11346394"/>
                      <a:pt x="1" y="10954955"/>
                      <a:pt x="1" y="10473596"/>
                    </a:cubicBezTo>
                    <a:lnTo>
                      <a:pt x="1" y="8683698"/>
                    </a:lnTo>
                    <a:cubicBezTo>
                      <a:pt x="39" y="8433491"/>
                      <a:pt x="107423" y="8195326"/>
                      <a:pt x="294906" y="8029635"/>
                    </a:cubicBezTo>
                    <a:cubicBezTo>
                      <a:pt x="302366" y="8023033"/>
                      <a:pt x="310033" y="8016639"/>
                      <a:pt x="317922" y="8010571"/>
                    </a:cubicBezTo>
                    <a:lnTo>
                      <a:pt x="2290869" y="6494589"/>
                    </a:lnTo>
                    <a:cubicBezTo>
                      <a:pt x="1892620" y="6003743"/>
                      <a:pt x="1633285" y="5561386"/>
                      <a:pt x="1569578" y="4661856"/>
                    </a:cubicBezTo>
                    <a:cubicBezTo>
                      <a:pt x="1550396" y="4392202"/>
                      <a:pt x="1428091" y="2139464"/>
                      <a:pt x="1503520" y="1204026"/>
                    </a:cubicBezTo>
                    <a:cubicBezTo>
                      <a:pt x="1557648" y="528871"/>
                      <a:pt x="2130836" y="0"/>
                      <a:pt x="2808239" y="0"/>
                    </a:cubicBezTo>
                    <a:lnTo>
                      <a:pt x="7284929" y="0"/>
                    </a:lnTo>
                    <a:cubicBezTo>
                      <a:pt x="7968297" y="0"/>
                      <a:pt x="8528918" y="513003"/>
                      <a:pt x="8589011" y="1193265"/>
                    </a:cubicBezTo>
                    <a:cubicBezTo>
                      <a:pt x="8671042" y="2118905"/>
                      <a:pt x="8546826" y="4355229"/>
                      <a:pt x="8515064" y="4674215"/>
                    </a:cubicBezTo>
                    <a:cubicBezTo>
                      <a:pt x="8412565" y="5703094"/>
                      <a:pt x="8139181" y="6133418"/>
                      <a:pt x="7781843" y="6533590"/>
                    </a:cubicBezTo>
                    <a:lnTo>
                      <a:pt x="9717284" y="8009623"/>
                    </a:lnTo>
                    <a:cubicBezTo>
                      <a:pt x="9725381" y="8015796"/>
                      <a:pt x="9733269" y="8022306"/>
                      <a:pt x="9740937" y="8029013"/>
                    </a:cubicBezTo>
                    <a:cubicBezTo>
                      <a:pt x="9929182" y="8194798"/>
                      <a:pt x="10037072" y="8433508"/>
                      <a:pt x="10037128" y="8684349"/>
                    </a:cubicBezTo>
                    <a:lnTo>
                      <a:pt x="10037128" y="10473623"/>
                    </a:lnTo>
                    <a:cubicBezTo>
                      <a:pt x="10037128" y="10954968"/>
                      <a:pt x="9643779" y="11346395"/>
                      <a:pt x="9160289" y="11346395"/>
                    </a:cubicBezTo>
                    <a:moveTo>
                      <a:pt x="873020" y="8684867"/>
                    </a:moveTo>
                    <a:lnTo>
                      <a:pt x="872812" y="10473609"/>
                    </a:lnTo>
                    <a:lnTo>
                      <a:pt x="9160302" y="10473609"/>
                    </a:lnTo>
                    <a:lnTo>
                      <a:pt x="9164357" y="8685622"/>
                    </a:lnTo>
                    <a:lnTo>
                      <a:pt x="6869655" y="6935556"/>
                    </a:lnTo>
                    <a:cubicBezTo>
                      <a:pt x="6771817" y="6860975"/>
                      <a:pt x="6710056" y="6748518"/>
                      <a:pt x="6699616" y="6625939"/>
                    </a:cubicBezTo>
                    <a:cubicBezTo>
                      <a:pt x="6689033" y="6503388"/>
                      <a:pt x="6730662" y="6382063"/>
                      <a:pt x="6814254" y="6291825"/>
                    </a:cubicBezTo>
                    <a:lnTo>
                      <a:pt x="6945721" y="6151728"/>
                    </a:lnTo>
                    <a:cubicBezTo>
                      <a:pt x="7351429" y="5721938"/>
                      <a:pt x="7554934" y="5506296"/>
                      <a:pt x="7646556" y="4587791"/>
                    </a:cubicBezTo>
                    <a:cubicBezTo>
                      <a:pt x="7680007" y="4251858"/>
                      <a:pt x="7792098" y="2087142"/>
                      <a:pt x="7719645" y="1270175"/>
                    </a:cubicBezTo>
                    <a:cubicBezTo>
                      <a:pt x="7699618" y="1043564"/>
                      <a:pt x="7512736" y="872771"/>
                      <a:pt x="7284955" y="872771"/>
                    </a:cubicBezTo>
                    <a:lnTo>
                      <a:pt x="2808239" y="872771"/>
                    </a:lnTo>
                    <a:cubicBezTo>
                      <a:pt x="2582577" y="872771"/>
                      <a:pt x="2391445" y="1048996"/>
                      <a:pt x="2373329" y="1274009"/>
                    </a:cubicBezTo>
                    <a:cubicBezTo>
                      <a:pt x="2302799" y="2150211"/>
                      <a:pt x="2424260" y="4375241"/>
                      <a:pt x="2440232" y="4600046"/>
                    </a:cubicBezTo>
                    <a:cubicBezTo>
                      <a:pt x="2496492" y="5394426"/>
                      <a:pt x="2705740" y="5640323"/>
                      <a:pt x="3211596" y="6234408"/>
                    </a:cubicBezTo>
                    <a:lnTo>
                      <a:pt x="3250597" y="6280115"/>
                    </a:lnTo>
                    <a:cubicBezTo>
                      <a:pt x="3328024" y="6371152"/>
                      <a:pt x="3364759" y="6489943"/>
                      <a:pt x="3352238" y="6608796"/>
                    </a:cubicBezTo>
                    <a:cubicBezTo>
                      <a:pt x="3339658" y="6727642"/>
                      <a:pt x="3278886" y="6836127"/>
                      <a:pt x="3184109" y="6908925"/>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13" name="组合 612"/>
            <p:cNvGrpSpPr/>
            <p:nvPr>
              <p:custDataLst>
                <p:tags r:id="rId25"/>
              </p:custDataLst>
            </p:nvPr>
          </p:nvGrpSpPr>
          <p:grpSpPr>
            <a:xfrm rot="384298">
              <a:off x="13389" y="2569620"/>
              <a:ext cx="753384" cy="700103"/>
              <a:chOff x="597296" y="376349"/>
              <a:chExt cx="12696587" cy="11798655"/>
            </a:xfrm>
            <a:solidFill>
              <a:srgbClr val="2A69A2"/>
            </a:solidFill>
          </p:grpSpPr>
          <p:sp>
            <p:nvSpPr>
              <p:cNvPr id="614" name="任意多边形: 形状 613"/>
              <p:cNvSpPr/>
              <p:nvPr/>
            </p:nvSpPr>
            <p:spPr>
              <a:xfrm>
                <a:off x="4506518" y="2455122"/>
                <a:ext cx="5353999" cy="2614484"/>
              </a:xfrm>
              <a:custGeom>
                <a:avLst/>
                <a:gdLst/>
                <a:ahLst/>
                <a:cxnLst/>
                <a:rect l="0" t="0" r="0" b="0"/>
                <a:pathLst>
                  <a:path w="5353998" h="2614482">
                    <a:moveTo>
                      <a:pt x="4600099" y="2534348"/>
                    </a:moveTo>
                    <a:lnTo>
                      <a:pt x="349553" y="1114900"/>
                    </a:lnTo>
                    <a:cubicBezTo>
                      <a:pt x="120642" y="1034780"/>
                      <a:pt x="0" y="784269"/>
                      <a:pt x="80094" y="555344"/>
                    </a:cubicBezTo>
                    <a:lnTo>
                      <a:pt x="274410" y="0"/>
                    </a:lnTo>
                    <a:lnTo>
                      <a:pt x="5353997" y="1709596"/>
                    </a:lnTo>
                    <a:lnTo>
                      <a:pt x="5159707" y="2264876"/>
                    </a:lnTo>
                    <a:cubicBezTo>
                      <a:pt x="5079600" y="2493826"/>
                      <a:pt x="4829051" y="2614481"/>
                      <a:pt x="4600100" y="2534348"/>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15" name="PA_ImportSvg_636990400564195016"/>
              <p:cNvSpPr/>
              <p:nvPr/>
            </p:nvSpPr>
            <p:spPr>
              <a:xfrm>
                <a:off x="597296" y="376349"/>
                <a:ext cx="12696587" cy="11798655"/>
              </a:xfrm>
              <a:custGeom>
                <a:avLst/>
                <a:gdLst/>
                <a:ahLst/>
                <a:cxnLst/>
                <a:rect l="l" t="t" r="r" b="b"/>
                <a:pathLst>
                  <a:path w="12696587" h="11798655">
                    <a:moveTo>
                      <a:pt x="3841641" y="11749348"/>
                    </a:moveTo>
                    <a:cubicBezTo>
                      <a:pt x="3643283" y="11749348"/>
                      <a:pt x="3454152" y="11691451"/>
                      <a:pt x="3282384" y="11576722"/>
                    </a:cubicBezTo>
                    <a:cubicBezTo>
                      <a:pt x="2442869" y="11016179"/>
                      <a:pt x="2256299" y="9234208"/>
                      <a:pt x="2125715" y="7300639"/>
                    </a:cubicBezTo>
                    <a:cubicBezTo>
                      <a:pt x="2104051" y="6978767"/>
                      <a:pt x="2085181" y="6700757"/>
                      <a:pt x="2063633" y="6560401"/>
                    </a:cubicBezTo>
                    <a:cubicBezTo>
                      <a:pt x="2023320" y="6297505"/>
                      <a:pt x="1809315" y="5946795"/>
                      <a:pt x="1582860" y="5575487"/>
                    </a:cubicBezTo>
                    <a:cubicBezTo>
                      <a:pt x="952528" y="4542332"/>
                      <a:pt x="0" y="2981124"/>
                      <a:pt x="1790861" y="1189068"/>
                    </a:cubicBezTo>
                    <a:cubicBezTo>
                      <a:pt x="2974236" y="5263"/>
                      <a:pt x="4081586" y="421915"/>
                      <a:pt x="4971928" y="756223"/>
                    </a:cubicBezTo>
                    <a:cubicBezTo>
                      <a:pt x="5392647" y="914371"/>
                      <a:pt x="5789999" y="1063721"/>
                      <a:pt x="6181776" y="1063721"/>
                    </a:cubicBezTo>
                    <a:cubicBezTo>
                      <a:pt x="6568836" y="1063721"/>
                      <a:pt x="6999419" y="918231"/>
                      <a:pt x="7455318" y="764255"/>
                    </a:cubicBezTo>
                    <a:cubicBezTo>
                      <a:pt x="8463170" y="423734"/>
                      <a:pt x="9717192" y="0"/>
                      <a:pt x="10905610" y="1189055"/>
                    </a:cubicBezTo>
                    <a:cubicBezTo>
                      <a:pt x="12696587" y="2981097"/>
                      <a:pt x="11744059" y="4542422"/>
                      <a:pt x="11113610" y="5575474"/>
                    </a:cubicBezTo>
                    <a:cubicBezTo>
                      <a:pt x="10887168" y="5946770"/>
                      <a:pt x="10673163" y="6297479"/>
                      <a:pt x="10632836" y="6560388"/>
                    </a:cubicBezTo>
                    <a:cubicBezTo>
                      <a:pt x="10611393" y="6700732"/>
                      <a:pt x="10592523" y="6978755"/>
                      <a:pt x="10570859" y="7300627"/>
                    </a:cubicBezTo>
                    <a:cubicBezTo>
                      <a:pt x="10440262" y="9233988"/>
                      <a:pt x="10253704" y="11015959"/>
                      <a:pt x="9414190" y="11576710"/>
                    </a:cubicBezTo>
                    <a:cubicBezTo>
                      <a:pt x="9139923" y="11760058"/>
                      <a:pt x="8820624" y="11798655"/>
                      <a:pt x="8491033" y="11686929"/>
                    </a:cubicBezTo>
                    <a:cubicBezTo>
                      <a:pt x="8015406" y="11526532"/>
                      <a:pt x="7740502" y="10867570"/>
                      <a:pt x="7255881" y="9618903"/>
                    </a:cubicBezTo>
                    <a:cubicBezTo>
                      <a:pt x="7006709" y="8976876"/>
                      <a:pt x="6493563" y="7654235"/>
                      <a:pt x="6185194" y="7511850"/>
                    </a:cubicBezTo>
                    <a:cubicBezTo>
                      <a:pt x="5903857" y="7673105"/>
                      <a:pt x="5512288" y="8947075"/>
                      <a:pt x="5322299" y="9565723"/>
                    </a:cubicBezTo>
                    <a:cubicBezTo>
                      <a:pt x="4929236" y="10844620"/>
                      <a:pt x="4701286" y="11519670"/>
                      <a:pt x="4205086" y="11687150"/>
                    </a:cubicBezTo>
                    <a:cubicBezTo>
                      <a:pt x="4082027" y="11728763"/>
                      <a:pt x="3960229" y="11749348"/>
                      <a:pt x="3841640" y="11749348"/>
                    </a:cubicBezTo>
                    <a:moveTo>
                      <a:pt x="3511413" y="1280430"/>
                    </a:moveTo>
                    <a:cubicBezTo>
                      <a:pt x="3153087" y="1280430"/>
                      <a:pt x="2803560" y="1418317"/>
                      <a:pt x="2411991" y="1809977"/>
                    </a:cubicBezTo>
                    <a:cubicBezTo>
                      <a:pt x="1109507" y="3113319"/>
                      <a:pt x="1703710" y="4087083"/>
                      <a:pt x="2332651" y="5118093"/>
                    </a:cubicBezTo>
                    <a:cubicBezTo>
                      <a:pt x="2606268" y="5566585"/>
                      <a:pt x="2864888" y="5990319"/>
                      <a:pt x="2931792" y="6427231"/>
                    </a:cubicBezTo>
                    <a:cubicBezTo>
                      <a:pt x="2959031" y="6604458"/>
                      <a:pt x="2978110" y="6885587"/>
                      <a:pt x="3002126" y="7241443"/>
                    </a:cubicBezTo>
                    <a:cubicBezTo>
                      <a:pt x="3061739" y="8127068"/>
                      <a:pt x="3220641" y="10479224"/>
                      <a:pt x="3770241" y="10846335"/>
                    </a:cubicBezTo>
                    <a:cubicBezTo>
                      <a:pt x="3798976" y="10865426"/>
                      <a:pt x="3827930" y="10879579"/>
                      <a:pt x="3891832" y="10864347"/>
                    </a:cubicBezTo>
                    <a:cubicBezTo>
                      <a:pt x="4060169" y="10682937"/>
                      <a:pt x="4313409" y="9858640"/>
                      <a:pt x="4482604" y="9307752"/>
                    </a:cubicBezTo>
                    <a:cubicBezTo>
                      <a:pt x="4906117" y="7929995"/>
                      <a:pt x="5306043" y="6628369"/>
                      <a:pt x="6181803" y="6628369"/>
                    </a:cubicBezTo>
                    <a:cubicBezTo>
                      <a:pt x="7037615" y="6628369"/>
                      <a:pt x="7518168" y="7866952"/>
                      <a:pt x="8074851" y="9301112"/>
                    </a:cubicBezTo>
                    <a:cubicBezTo>
                      <a:pt x="8291221" y="9859289"/>
                      <a:pt x="8616094" y="10696023"/>
                      <a:pt x="8797934" y="10862645"/>
                    </a:cubicBezTo>
                    <a:cubicBezTo>
                      <a:pt x="8866124" y="10880878"/>
                      <a:pt x="8896795" y="10866297"/>
                      <a:pt x="8926166" y="10846348"/>
                    </a:cubicBezTo>
                    <a:cubicBezTo>
                      <a:pt x="9475988" y="10479237"/>
                      <a:pt x="9634876" y="8126860"/>
                      <a:pt x="9694489" y="7241456"/>
                    </a:cubicBezTo>
                    <a:cubicBezTo>
                      <a:pt x="9718505" y="6885600"/>
                      <a:pt x="9737596" y="6604471"/>
                      <a:pt x="9764823" y="6427244"/>
                    </a:cubicBezTo>
                    <a:cubicBezTo>
                      <a:pt x="9831727" y="5990332"/>
                      <a:pt x="10090334" y="5566598"/>
                      <a:pt x="10363964" y="5118107"/>
                    </a:cubicBezTo>
                    <a:cubicBezTo>
                      <a:pt x="10992905" y="4087200"/>
                      <a:pt x="11586900" y="3113332"/>
                      <a:pt x="10284195" y="1809887"/>
                    </a:cubicBezTo>
                    <a:cubicBezTo>
                      <a:pt x="9520797" y="1045619"/>
                      <a:pt x="8818508" y="1230681"/>
                      <a:pt x="7736461" y="1596402"/>
                    </a:cubicBezTo>
                    <a:cubicBezTo>
                      <a:pt x="7233386" y="1766337"/>
                      <a:pt x="6713378" y="1942069"/>
                      <a:pt x="6181790" y="1942069"/>
                    </a:cubicBezTo>
                    <a:cubicBezTo>
                      <a:pt x="5630474" y="1942069"/>
                      <a:pt x="5138550" y="1757227"/>
                      <a:pt x="4662936" y="1578493"/>
                    </a:cubicBezTo>
                    <a:cubicBezTo>
                      <a:pt x="4236850" y="1418422"/>
                      <a:pt x="3869739" y="1280430"/>
                      <a:pt x="3511414" y="1280430"/>
                    </a:cubicBezTo>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16" name="任意多边形: 形状 615"/>
              <p:cNvSpPr/>
              <p:nvPr/>
            </p:nvSpPr>
            <p:spPr>
              <a:xfrm>
                <a:off x="4030609" y="2455126"/>
                <a:ext cx="5353999" cy="2614484"/>
              </a:xfrm>
              <a:custGeom>
                <a:avLst/>
                <a:gdLst/>
                <a:ahLst/>
                <a:cxnLst/>
                <a:rect l="0" t="0" r="0" b="0"/>
                <a:pathLst>
                  <a:path w="5353997" h="2614482">
                    <a:moveTo>
                      <a:pt x="194290" y="2264876"/>
                    </a:moveTo>
                    <a:lnTo>
                      <a:pt x="0" y="1709596"/>
                    </a:lnTo>
                    <a:lnTo>
                      <a:pt x="5079586" y="0"/>
                    </a:lnTo>
                    <a:lnTo>
                      <a:pt x="5273902" y="555344"/>
                    </a:lnTo>
                    <a:cubicBezTo>
                      <a:pt x="5353996" y="784268"/>
                      <a:pt x="5233367" y="1034779"/>
                      <a:pt x="5004443" y="1114899"/>
                    </a:cubicBezTo>
                    <a:lnTo>
                      <a:pt x="753884" y="2534348"/>
                    </a:lnTo>
                    <a:cubicBezTo>
                      <a:pt x="524947" y="2614481"/>
                      <a:pt x="274397" y="2493826"/>
                      <a:pt x="194290" y="2264876"/>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17" name="组合 616"/>
            <p:cNvGrpSpPr/>
            <p:nvPr>
              <p:custDataLst>
                <p:tags r:id="rId26"/>
              </p:custDataLst>
            </p:nvPr>
          </p:nvGrpSpPr>
          <p:grpSpPr>
            <a:xfrm>
              <a:off x="876873" y="3088349"/>
              <a:ext cx="655807" cy="617726"/>
              <a:chOff x="344641" y="575515"/>
              <a:chExt cx="12173057" cy="11466218"/>
            </a:xfrm>
            <a:solidFill>
              <a:srgbClr val="183D5E">
                <a:alpha val="80000"/>
              </a:srgbClr>
            </a:solidFill>
          </p:grpSpPr>
          <p:sp>
            <p:nvSpPr>
              <p:cNvPr id="618" name="任意多边形: 形状 617"/>
              <p:cNvSpPr/>
              <p:nvPr/>
            </p:nvSpPr>
            <p:spPr>
              <a:xfrm>
                <a:off x="5687162" y="2185795"/>
                <a:ext cx="5317426" cy="5274840"/>
              </a:xfrm>
              <a:custGeom>
                <a:avLst/>
                <a:gdLst/>
                <a:ahLst/>
                <a:cxnLst/>
                <a:rect l="0" t="0" r="0" b="0"/>
                <a:pathLst>
                  <a:path w="5317426" h="5274840">
                    <a:moveTo>
                      <a:pt x="4838822" y="5274838"/>
                    </a:moveTo>
                    <a:cubicBezTo>
                      <a:pt x="4727264" y="5274838"/>
                      <a:pt x="4615707" y="5232263"/>
                      <a:pt x="4530544" y="5147100"/>
                    </a:cubicBezTo>
                    <a:lnTo>
                      <a:pt x="170325" y="786881"/>
                    </a:lnTo>
                    <a:cubicBezTo>
                      <a:pt x="0" y="616673"/>
                      <a:pt x="0" y="340534"/>
                      <a:pt x="170325" y="170326"/>
                    </a:cubicBezTo>
                    <a:cubicBezTo>
                      <a:pt x="340429" y="0"/>
                      <a:pt x="616776" y="0"/>
                      <a:pt x="786881" y="170326"/>
                    </a:cubicBezTo>
                    <a:lnTo>
                      <a:pt x="5147100" y="4530545"/>
                    </a:lnTo>
                    <a:cubicBezTo>
                      <a:pt x="5317425" y="4700754"/>
                      <a:pt x="5317425" y="4976893"/>
                      <a:pt x="5147100" y="5147101"/>
                    </a:cubicBezTo>
                    <a:cubicBezTo>
                      <a:pt x="5061950" y="5232251"/>
                      <a:pt x="4950393" y="5274839"/>
                      <a:pt x="4838822" y="5274839"/>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19" name="PA_ImportSvg_636990400562895803"/>
              <p:cNvSpPr/>
              <p:nvPr/>
            </p:nvSpPr>
            <p:spPr>
              <a:xfrm>
                <a:off x="344641" y="575515"/>
                <a:ext cx="12173057" cy="11466218"/>
              </a:xfrm>
              <a:custGeom>
                <a:avLst/>
                <a:gdLst/>
                <a:ahLst/>
                <a:cxnLst/>
                <a:rect l="l" t="t" r="r" b="b"/>
                <a:pathLst>
                  <a:path w="12173057" h="11466218">
                    <a:moveTo>
                      <a:pt x="1518191" y="11466217"/>
                    </a:moveTo>
                    <a:cubicBezTo>
                      <a:pt x="1509354" y="11466217"/>
                      <a:pt x="1500620" y="11466114"/>
                      <a:pt x="1491796" y="11465893"/>
                    </a:cubicBezTo>
                    <a:cubicBezTo>
                      <a:pt x="1232695" y="11458862"/>
                      <a:pt x="998819" y="11350293"/>
                      <a:pt x="815628" y="11151754"/>
                    </a:cubicBezTo>
                    <a:cubicBezTo>
                      <a:pt x="0" y="10268208"/>
                      <a:pt x="824998" y="9338683"/>
                      <a:pt x="1844156" y="8271414"/>
                    </a:cubicBezTo>
                    <a:cubicBezTo>
                      <a:pt x="1843728" y="8269282"/>
                      <a:pt x="1843195" y="8267269"/>
                      <a:pt x="1842779" y="8265137"/>
                    </a:cubicBezTo>
                    <a:cubicBezTo>
                      <a:pt x="1761554" y="7905655"/>
                      <a:pt x="1592515" y="7157839"/>
                      <a:pt x="2257507" y="6492848"/>
                    </a:cubicBezTo>
                    <a:cubicBezTo>
                      <a:pt x="3253883" y="5496368"/>
                      <a:pt x="6528405" y="2313169"/>
                      <a:pt x="7969751" y="1015962"/>
                    </a:cubicBezTo>
                    <a:lnTo>
                      <a:pt x="7969751" y="1015858"/>
                    </a:lnTo>
                    <a:cubicBezTo>
                      <a:pt x="9098764" y="0"/>
                      <a:pt x="10406407" y="352451"/>
                      <a:pt x="11143462" y="1109533"/>
                    </a:cubicBezTo>
                    <a:cubicBezTo>
                      <a:pt x="11901388" y="1887680"/>
                      <a:pt x="12173057" y="3197351"/>
                      <a:pt x="11226494" y="4194897"/>
                    </a:cubicBezTo>
                    <a:cubicBezTo>
                      <a:pt x="10121536" y="5359143"/>
                      <a:pt x="7835191" y="7519453"/>
                      <a:pt x="6469117" y="8810163"/>
                    </a:cubicBezTo>
                    <a:cubicBezTo>
                      <a:pt x="6113364" y="9146330"/>
                      <a:pt x="5815185" y="9427902"/>
                      <a:pt x="5609315" y="9624505"/>
                    </a:cubicBezTo>
                    <a:cubicBezTo>
                      <a:pt x="4715984" y="10476860"/>
                      <a:pt x="3990418" y="10205087"/>
                      <a:pt x="3637954" y="10041364"/>
                    </a:cubicBezTo>
                    <a:cubicBezTo>
                      <a:pt x="3588777" y="10088943"/>
                      <a:pt x="3538950" y="10137275"/>
                      <a:pt x="3489032" y="10186035"/>
                    </a:cubicBezTo>
                    <a:cubicBezTo>
                      <a:pt x="2841585" y="10815587"/>
                      <a:pt x="2172539" y="11466218"/>
                      <a:pt x="1518191" y="11466218"/>
                    </a:cubicBezTo>
                    <a:moveTo>
                      <a:pt x="8553076" y="1664032"/>
                    </a:moveTo>
                    <a:cubicBezTo>
                      <a:pt x="7122269" y="2951974"/>
                      <a:pt x="3865734" y="6117822"/>
                      <a:pt x="2874049" y="7109404"/>
                    </a:cubicBezTo>
                    <a:cubicBezTo>
                      <a:pt x="2573010" y="7410546"/>
                      <a:pt x="2611543" y="7711170"/>
                      <a:pt x="2693301" y="8072887"/>
                    </a:cubicBezTo>
                    <a:cubicBezTo>
                      <a:pt x="2739931" y="8279186"/>
                      <a:pt x="2797945" y="8535947"/>
                      <a:pt x="2599522" y="8743312"/>
                    </a:cubicBezTo>
                    <a:cubicBezTo>
                      <a:pt x="1522142" y="9868713"/>
                      <a:pt x="1205975" y="10288977"/>
                      <a:pt x="1456460" y="10560320"/>
                    </a:cubicBezTo>
                    <a:cubicBezTo>
                      <a:pt x="1487013" y="10593421"/>
                      <a:pt x="1500737" y="10593746"/>
                      <a:pt x="1515332" y="10594175"/>
                    </a:cubicBezTo>
                    <a:cubicBezTo>
                      <a:pt x="1807429" y="10606416"/>
                      <a:pt x="2454539" y="9975591"/>
                      <a:pt x="2880989" y="9560863"/>
                    </a:cubicBezTo>
                    <a:cubicBezTo>
                      <a:pt x="2990636" y="9454309"/>
                      <a:pt x="3098684" y="9349133"/>
                      <a:pt x="3204173" y="9249713"/>
                    </a:cubicBezTo>
                    <a:cubicBezTo>
                      <a:pt x="3472748" y="8996577"/>
                      <a:pt x="3796777" y="9151139"/>
                      <a:pt x="3952417" y="9225436"/>
                    </a:cubicBezTo>
                    <a:cubicBezTo>
                      <a:pt x="4218757" y="9352433"/>
                      <a:pt x="4493934" y="9483680"/>
                      <a:pt x="5007236" y="8993692"/>
                    </a:cubicBezTo>
                    <a:cubicBezTo>
                      <a:pt x="5213859" y="8796439"/>
                      <a:pt x="5513092" y="8513711"/>
                      <a:pt x="5870235" y="8176257"/>
                    </a:cubicBezTo>
                    <a:cubicBezTo>
                      <a:pt x="7229823" y="6891721"/>
                      <a:pt x="9505421" y="4741625"/>
                      <a:pt x="10593770" y="3594625"/>
                    </a:cubicBezTo>
                    <a:cubicBezTo>
                      <a:pt x="11188193" y="2968374"/>
                      <a:pt x="10971459" y="2182884"/>
                      <a:pt x="10518835" y="1718004"/>
                    </a:cubicBezTo>
                    <a:cubicBezTo>
                      <a:pt x="10082599" y="1269955"/>
                      <a:pt x="9305932" y="986798"/>
                      <a:pt x="8553114" y="1664136"/>
                    </a:cubicBezTo>
                    <a:lnTo>
                      <a:pt x="8553114" y="1664032"/>
                    </a:lnTo>
                    <a:moveTo>
                      <a:pt x="1867874" y="8387663"/>
                    </a:moveTo>
                    <a:lnTo>
                      <a:pt x="1870109" y="8387663"/>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0" name="任意多边形: 形状 619"/>
              <p:cNvSpPr/>
              <p:nvPr/>
            </p:nvSpPr>
            <p:spPr>
              <a:xfrm>
                <a:off x="4766942" y="6527703"/>
                <a:ext cx="2414227" cy="2346206"/>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21" name="组合 620"/>
            <p:cNvGrpSpPr/>
            <p:nvPr>
              <p:custDataLst>
                <p:tags r:id="rId27"/>
              </p:custDataLst>
            </p:nvPr>
          </p:nvGrpSpPr>
          <p:grpSpPr>
            <a:xfrm rot="21377514">
              <a:off x="1065314" y="2284007"/>
              <a:ext cx="655807" cy="605366"/>
              <a:chOff x="829196" y="1265537"/>
              <a:chExt cx="11346408" cy="10473728"/>
            </a:xfrm>
            <a:solidFill>
              <a:srgbClr val="183D5E">
                <a:alpha val="80000"/>
              </a:srgbClr>
            </a:solidFill>
          </p:grpSpPr>
          <p:sp>
            <p:nvSpPr>
              <p:cNvPr id="622" name="任意多边形: 形状 621"/>
              <p:cNvSpPr/>
              <p:nvPr/>
            </p:nvSpPr>
            <p:spPr>
              <a:xfrm>
                <a:off x="3993291" y="1265537"/>
                <a:ext cx="5018623" cy="2618406"/>
              </a:xfrm>
              <a:custGeom>
                <a:avLst/>
                <a:gdLst/>
                <a:ahLst/>
                <a:cxnLst/>
                <a:rect l="0" t="0" r="0" b="0"/>
                <a:pathLst>
                  <a:path w="5018623" h="2618406">
                    <a:moveTo>
                      <a:pt x="4582229" y="2618405"/>
                    </a:moveTo>
                    <a:cubicBezTo>
                      <a:pt x="4341231" y="2618405"/>
                      <a:pt x="4145824" y="2423011"/>
                      <a:pt x="4145824" y="2182000"/>
                    </a:cubicBezTo>
                    <a:lnTo>
                      <a:pt x="4145824" y="1309203"/>
                    </a:lnTo>
                    <a:cubicBezTo>
                      <a:pt x="4145824" y="1068517"/>
                      <a:pt x="3950000" y="872797"/>
                      <a:pt x="3709419" y="872797"/>
                    </a:cubicBezTo>
                    <a:lnTo>
                      <a:pt x="1309215" y="872797"/>
                    </a:lnTo>
                    <a:cubicBezTo>
                      <a:pt x="1068647" y="872797"/>
                      <a:pt x="872810" y="1068517"/>
                      <a:pt x="872810" y="1309203"/>
                    </a:cubicBezTo>
                    <a:lnTo>
                      <a:pt x="872810" y="2182000"/>
                    </a:lnTo>
                    <a:cubicBezTo>
                      <a:pt x="872810" y="2422998"/>
                      <a:pt x="677415" y="2618405"/>
                      <a:pt x="436405" y="2618405"/>
                    </a:cubicBezTo>
                    <a:cubicBezTo>
                      <a:pt x="195407" y="2618405"/>
                      <a:pt x="0" y="2423011"/>
                      <a:pt x="0" y="2182000"/>
                    </a:cubicBezTo>
                    <a:lnTo>
                      <a:pt x="0" y="1309203"/>
                    </a:lnTo>
                    <a:cubicBezTo>
                      <a:pt x="0" y="587263"/>
                      <a:pt x="587262" y="0"/>
                      <a:pt x="1309203" y="0"/>
                    </a:cubicBezTo>
                    <a:lnTo>
                      <a:pt x="3709406" y="0"/>
                    </a:lnTo>
                    <a:cubicBezTo>
                      <a:pt x="4431347" y="0"/>
                      <a:pt x="5018609" y="587263"/>
                      <a:pt x="5018609" y="1309203"/>
                    </a:cubicBezTo>
                    <a:lnTo>
                      <a:pt x="5018609" y="2182000"/>
                    </a:lnTo>
                    <a:cubicBezTo>
                      <a:pt x="5018622" y="2422998"/>
                      <a:pt x="4823227" y="2618405"/>
                      <a:pt x="4582230" y="2618405"/>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3" name="PA_ImportSvg_636990400564795110"/>
              <p:cNvSpPr/>
              <p:nvPr/>
            </p:nvSpPr>
            <p:spPr>
              <a:xfrm>
                <a:off x="829196" y="3011145"/>
                <a:ext cx="11346408" cy="8728120"/>
              </a:xfrm>
              <a:custGeom>
                <a:avLst/>
                <a:gdLst/>
                <a:ahLst/>
                <a:cxnLst/>
                <a:rect l="l" t="t" r="r" b="b"/>
                <a:pathLst>
                  <a:path w="11346408" h="8728120">
                    <a:moveTo>
                      <a:pt x="10473611" y="8728118"/>
                    </a:moveTo>
                    <a:lnTo>
                      <a:pt x="872799" y="8728118"/>
                    </a:lnTo>
                    <a:cubicBezTo>
                      <a:pt x="391440" y="8728118"/>
                      <a:pt x="1" y="8336679"/>
                      <a:pt x="1" y="7855320"/>
                    </a:cubicBezTo>
                    <a:lnTo>
                      <a:pt x="1" y="872797"/>
                    </a:lnTo>
                    <a:cubicBezTo>
                      <a:pt x="1" y="391543"/>
                      <a:pt x="391440" y="0"/>
                      <a:pt x="872799" y="0"/>
                    </a:cubicBezTo>
                    <a:lnTo>
                      <a:pt x="10473611" y="0"/>
                    </a:lnTo>
                    <a:cubicBezTo>
                      <a:pt x="10954969" y="0"/>
                      <a:pt x="11346409" y="391543"/>
                      <a:pt x="11346409" y="872797"/>
                    </a:cubicBezTo>
                    <a:lnTo>
                      <a:pt x="11346409" y="7855322"/>
                    </a:lnTo>
                    <a:cubicBezTo>
                      <a:pt x="11346409" y="8336680"/>
                      <a:pt x="10954970" y="8728120"/>
                      <a:pt x="10473611" y="8728120"/>
                    </a:cubicBezTo>
                    <a:moveTo>
                      <a:pt x="872799" y="872797"/>
                    </a:moveTo>
                    <a:lnTo>
                      <a:pt x="872799" y="7855322"/>
                    </a:lnTo>
                    <a:lnTo>
                      <a:pt x="10474248" y="7855322"/>
                    </a:lnTo>
                    <a:lnTo>
                      <a:pt x="10473611" y="872798"/>
                    </a:lnTo>
                    <a:lnTo>
                      <a:pt x="872799" y="872798"/>
                    </a:lnTo>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4" name="任意多边形: 形状 623"/>
              <p:cNvSpPr/>
              <p:nvPr/>
            </p:nvSpPr>
            <p:spPr>
              <a:xfrm>
                <a:off x="4320672" y="6829678"/>
                <a:ext cx="4364002" cy="1091001"/>
              </a:xfrm>
              <a:custGeom>
                <a:avLst/>
                <a:gdLst/>
                <a:ahLst/>
                <a:cxnLst/>
                <a:rect l="0" t="0" r="0" b="0"/>
                <a:pathLst>
                  <a:path w="4364002" h="1091001">
                    <a:moveTo>
                      <a:pt x="0" y="0"/>
                    </a:moveTo>
                    <a:lnTo>
                      <a:pt x="4364001" y="0"/>
                    </a:lnTo>
                    <a:lnTo>
                      <a:pt x="4364001" y="1091000"/>
                    </a:lnTo>
                    <a:lnTo>
                      <a:pt x="0" y="1091000"/>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5" name="任意多边形: 形状 624"/>
              <p:cNvSpPr/>
              <p:nvPr/>
            </p:nvSpPr>
            <p:spPr>
              <a:xfrm>
                <a:off x="5957153" y="5193184"/>
                <a:ext cx="1091015" cy="4364003"/>
              </a:xfrm>
              <a:custGeom>
                <a:avLst/>
                <a:gdLst/>
                <a:ahLst/>
                <a:cxnLst/>
                <a:rect l="0" t="0" r="0" b="0"/>
                <a:pathLst>
                  <a:path w="1091015" h="4364003">
                    <a:moveTo>
                      <a:pt x="0" y="4364001"/>
                    </a:moveTo>
                    <a:lnTo>
                      <a:pt x="0" y="0"/>
                    </a:lnTo>
                    <a:lnTo>
                      <a:pt x="1091014" y="0"/>
                    </a:lnTo>
                    <a:lnTo>
                      <a:pt x="1091014" y="4364002"/>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sp>
          <p:nvSpPr>
            <p:cNvPr id="194" name="任意多边形: 形状 193"/>
            <p:cNvSpPr/>
            <p:nvPr>
              <p:custDataLst>
                <p:tags r:id="rId28"/>
              </p:custDataLst>
            </p:nvPr>
          </p:nvSpPr>
          <p:spPr>
            <a:xfrm rot="1385040">
              <a:off x="-70285" y="1566828"/>
              <a:ext cx="577103" cy="655806"/>
            </a:xfrm>
            <a:custGeom>
              <a:avLst/>
              <a:gdLst>
                <a:gd name="connsiteX0" fmla="*/ 15382 w 577103"/>
                <a:gd name="connsiteY0" fmla="*/ 15384 h 655806"/>
                <a:gd name="connsiteX1" fmla="*/ 52464 w 577103"/>
                <a:gd name="connsiteY1" fmla="*/ 0 h 655806"/>
                <a:gd name="connsiteX2" fmla="*/ 380364 w 577103"/>
                <a:gd name="connsiteY2" fmla="*/ 0 h 655806"/>
                <a:gd name="connsiteX3" fmla="*/ 399590 w 577103"/>
                <a:gd name="connsiteY3" fmla="*/ 8384 h 655806"/>
                <a:gd name="connsiteX4" fmla="*/ 570098 w 577103"/>
                <a:gd name="connsiteY4" fmla="*/ 192007 h 655806"/>
                <a:gd name="connsiteX5" fmla="*/ 577103 w 577103"/>
                <a:gd name="connsiteY5" fmla="*/ 209856 h 655806"/>
                <a:gd name="connsiteX6" fmla="*/ 577103 w 577103"/>
                <a:gd name="connsiteY6" fmla="*/ 603342 h 655806"/>
                <a:gd name="connsiteX7" fmla="*/ 524640 w 577103"/>
                <a:gd name="connsiteY7" fmla="*/ 655806 h 655806"/>
                <a:gd name="connsiteX8" fmla="*/ 190855 w 577103"/>
                <a:gd name="connsiteY8" fmla="*/ 655806 h 655806"/>
                <a:gd name="connsiteX9" fmla="*/ 168494 w 577103"/>
                <a:gd name="connsiteY9" fmla="*/ 603342 h 655806"/>
                <a:gd name="connsiteX10" fmla="*/ 524640 w 577103"/>
                <a:gd name="connsiteY10" fmla="*/ 603342 h 655806"/>
                <a:gd name="connsiteX11" fmla="*/ 524640 w 577103"/>
                <a:gd name="connsiteY11" fmla="*/ 220154 h 655806"/>
                <a:gd name="connsiteX12" fmla="*/ 368926 w 577103"/>
                <a:gd name="connsiteY12" fmla="*/ 52464 h 655806"/>
                <a:gd name="connsiteX13" fmla="*/ 52464 w 577103"/>
                <a:gd name="connsiteY13" fmla="*/ 52464 h 655806"/>
                <a:gd name="connsiteX14" fmla="*/ 52464 w 577103"/>
                <a:gd name="connsiteY14" fmla="*/ 331103 h 655806"/>
                <a:gd name="connsiteX15" fmla="*/ 0 w 577103"/>
                <a:gd name="connsiteY15" fmla="*/ 208007 h 655806"/>
                <a:gd name="connsiteX16" fmla="*/ 0 w 577103"/>
                <a:gd name="connsiteY16" fmla="*/ 52464 h 655806"/>
                <a:gd name="connsiteX17" fmla="*/ 15382 w 577103"/>
                <a:gd name="connsiteY17" fmla="*/ 15384 h 65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7103" h="655806">
                  <a:moveTo>
                    <a:pt x="15382" y="15384"/>
                  </a:moveTo>
                  <a:cubicBezTo>
                    <a:pt x="24881" y="5884"/>
                    <a:pt x="37997" y="0"/>
                    <a:pt x="52464" y="0"/>
                  </a:cubicBezTo>
                  <a:lnTo>
                    <a:pt x="380364" y="0"/>
                  </a:lnTo>
                  <a:cubicBezTo>
                    <a:pt x="387659" y="1"/>
                    <a:pt x="394625" y="3039"/>
                    <a:pt x="399590" y="8384"/>
                  </a:cubicBezTo>
                  <a:lnTo>
                    <a:pt x="570098" y="192007"/>
                  </a:lnTo>
                  <a:cubicBezTo>
                    <a:pt x="574604" y="196858"/>
                    <a:pt x="577107" y="203235"/>
                    <a:pt x="577103" y="209856"/>
                  </a:cubicBezTo>
                  <a:lnTo>
                    <a:pt x="577103" y="603342"/>
                  </a:lnTo>
                  <a:cubicBezTo>
                    <a:pt x="577104" y="632277"/>
                    <a:pt x="553575" y="655806"/>
                    <a:pt x="524640" y="655806"/>
                  </a:cubicBezTo>
                  <a:lnTo>
                    <a:pt x="190855" y="655806"/>
                  </a:lnTo>
                  <a:lnTo>
                    <a:pt x="168494" y="603342"/>
                  </a:lnTo>
                  <a:lnTo>
                    <a:pt x="524640" y="603342"/>
                  </a:lnTo>
                  <a:lnTo>
                    <a:pt x="524640" y="220154"/>
                  </a:lnTo>
                  <a:lnTo>
                    <a:pt x="368926" y="52464"/>
                  </a:lnTo>
                  <a:lnTo>
                    <a:pt x="52464" y="52464"/>
                  </a:lnTo>
                  <a:lnTo>
                    <a:pt x="52464" y="331103"/>
                  </a:lnTo>
                  <a:lnTo>
                    <a:pt x="0" y="208007"/>
                  </a:lnTo>
                  <a:lnTo>
                    <a:pt x="0" y="52464"/>
                  </a:lnTo>
                  <a:cubicBezTo>
                    <a:pt x="0" y="38000"/>
                    <a:pt x="5882" y="24884"/>
                    <a:pt x="15382" y="1538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37" name="任意多边形: 形状 636"/>
            <p:cNvSpPr/>
            <p:nvPr>
              <p:custDataLst>
                <p:tags r:id="rId29"/>
              </p:custDataLst>
            </p:nvPr>
          </p:nvSpPr>
          <p:spPr>
            <a:xfrm rot="1385040">
              <a:off x="309037" y="1644293"/>
              <a:ext cx="262319" cy="262319"/>
            </a:xfrm>
            <a:custGeom>
              <a:avLst/>
              <a:gdLst/>
              <a:ahLst/>
              <a:cxnLst/>
              <a:rect l="0" t="0" r="0" b="0"/>
              <a:pathLst>
                <a:path w="4538512" h="4538512">
                  <a:moveTo>
                    <a:pt x="4084666" y="4538511"/>
                  </a:moveTo>
                  <a:lnTo>
                    <a:pt x="453846" y="4538511"/>
                  </a:lnTo>
                  <a:cubicBezTo>
                    <a:pt x="203206" y="4538511"/>
                    <a:pt x="0" y="4335293"/>
                    <a:pt x="0" y="4084665"/>
                  </a:cubicBezTo>
                  <a:lnTo>
                    <a:pt x="0" y="453846"/>
                  </a:lnTo>
                  <a:cubicBezTo>
                    <a:pt x="0" y="203205"/>
                    <a:pt x="203219" y="0"/>
                    <a:pt x="453846" y="0"/>
                  </a:cubicBezTo>
                  <a:cubicBezTo>
                    <a:pt x="704487" y="0"/>
                    <a:pt x="907705" y="203218"/>
                    <a:pt x="907705" y="453846"/>
                  </a:cubicBezTo>
                  <a:lnTo>
                    <a:pt x="907705" y="3630807"/>
                  </a:lnTo>
                  <a:lnTo>
                    <a:pt x="4084666" y="3630807"/>
                  </a:lnTo>
                  <a:cubicBezTo>
                    <a:pt x="4335306" y="3630807"/>
                    <a:pt x="4538511" y="3834025"/>
                    <a:pt x="4538511" y="4084665"/>
                  </a:cubicBezTo>
                  <a:cubicBezTo>
                    <a:pt x="4538511" y="4335306"/>
                    <a:pt x="4335306" y="4538511"/>
                    <a:pt x="4084666" y="4538511"/>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38" name="任意多边形: 形状 637"/>
            <p:cNvSpPr/>
            <p:nvPr>
              <p:custDataLst>
                <p:tags r:id="rId30"/>
              </p:custDataLst>
            </p:nvPr>
          </p:nvSpPr>
          <p:spPr>
            <a:xfrm rot="1385040">
              <a:off x="1631" y="1826943"/>
              <a:ext cx="262320" cy="262320"/>
            </a:xfrm>
            <a:custGeom>
              <a:avLst/>
              <a:gdLst/>
              <a:ahLst/>
              <a:cxnLst/>
              <a:rect l="0" t="0" r="0" b="0"/>
              <a:pathLst>
                <a:path w="4538525" h="4538525">
                  <a:moveTo>
                    <a:pt x="4538524" y="1701942"/>
                  </a:moveTo>
                  <a:lnTo>
                    <a:pt x="2836582" y="1701942"/>
                  </a:lnTo>
                  <a:lnTo>
                    <a:pt x="2836582" y="0"/>
                  </a:lnTo>
                  <a:lnTo>
                    <a:pt x="1701955" y="0"/>
                  </a:lnTo>
                  <a:lnTo>
                    <a:pt x="1701955" y="1701942"/>
                  </a:lnTo>
                  <a:lnTo>
                    <a:pt x="0" y="1701942"/>
                  </a:lnTo>
                  <a:lnTo>
                    <a:pt x="0" y="2836570"/>
                  </a:lnTo>
                  <a:lnTo>
                    <a:pt x="1701955" y="2836570"/>
                  </a:lnTo>
                  <a:lnTo>
                    <a:pt x="1701955" y="4538524"/>
                  </a:lnTo>
                  <a:lnTo>
                    <a:pt x="2836582" y="4538524"/>
                  </a:lnTo>
                  <a:lnTo>
                    <a:pt x="2836582" y="2836569"/>
                  </a:lnTo>
                  <a:lnTo>
                    <a:pt x="4538524" y="2836569"/>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639" name="组合 638"/>
            <p:cNvGrpSpPr/>
            <p:nvPr>
              <p:custDataLst>
                <p:tags r:id="rId31"/>
              </p:custDataLst>
            </p:nvPr>
          </p:nvGrpSpPr>
          <p:grpSpPr>
            <a:xfrm rot="4603700">
              <a:off x="946157" y="1383542"/>
              <a:ext cx="649732" cy="679010"/>
              <a:chOff x="1021703" y="477460"/>
              <a:chExt cx="11108895" cy="11609501"/>
            </a:xfrm>
            <a:solidFill>
              <a:srgbClr val="28649A"/>
            </a:solidFill>
          </p:grpSpPr>
          <p:sp>
            <p:nvSpPr>
              <p:cNvPr id="640" name="PA_ImportSvg_636990400560195031"/>
              <p:cNvSpPr/>
              <p:nvPr/>
            </p:nvSpPr>
            <p:spPr>
              <a:xfrm>
                <a:off x="1021703" y="477460"/>
                <a:ext cx="10252703" cy="10252804"/>
              </a:xfrm>
              <a:custGeom>
                <a:avLst/>
                <a:gdLst/>
                <a:ahLst/>
                <a:cxnLst/>
                <a:rect l="l" t="t" r="r" b="b"/>
                <a:pathLst>
                  <a:path w="10252699" h="10252802">
                    <a:moveTo>
                      <a:pt x="5126458" y="10252801"/>
                    </a:moveTo>
                    <a:cubicBezTo>
                      <a:pt x="2299708" y="10252801"/>
                      <a:pt x="0" y="7953094"/>
                      <a:pt x="0" y="5126343"/>
                    </a:cubicBezTo>
                    <a:cubicBezTo>
                      <a:pt x="0" y="2299708"/>
                      <a:pt x="2299708" y="0"/>
                      <a:pt x="5126458" y="0"/>
                    </a:cubicBezTo>
                    <a:cubicBezTo>
                      <a:pt x="7952991" y="0"/>
                      <a:pt x="10252699" y="2299708"/>
                      <a:pt x="10252699" y="5126343"/>
                    </a:cubicBezTo>
                    <a:cubicBezTo>
                      <a:pt x="10252699" y="7953094"/>
                      <a:pt x="7952991" y="10252801"/>
                      <a:pt x="5126458" y="10252801"/>
                    </a:cubicBezTo>
                    <a:close/>
                    <a:moveTo>
                      <a:pt x="5126458" y="893522"/>
                    </a:moveTo>
                    <a:cubicBezTo>
                      <a:pt x="2792504" y="893522"/>
                      <a:pt x="893535" y="2792389"/>
                      <a:pt x="893535" y="5126343"/>
                    </a:cubicBezTo>
                    <a:cubicBezTo>
                      <a:pt x="893535" y="7460413"/>
                      <a:pt x="2792504" y="9359267"/>
                      <a:pt x="5126458" y="9359267"/>
                    </a:cubicBezTo>
                    <a:cubicBezTo>
                      <a:pt x="7460413" y="9359267"/>
                      <a:pt x="9359164" y="7460400"/>
                      <a:pt x="9359164" y="5126343"/>
                    </a:cubicBezTo>
                    <a:cubicBezTo>
                      <a:pt x="9359164" y="2792389"/>
                      <a:pt x="7460413" y="893522"/>
                      <a:pt x="5126458" y="893522"/>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1" name="任意多边形: 形状 640"/>
              <p:cNvSpPr/>
              <p:nvPr/>
            </p:nvSpPr>
            <p:spPr>
              <a:xfrm>
                <a:off x="8966151" y="8966036"/>
                <a:ext cx="3164447" cy="3120925"/>
              </a:xfrm>
              <a:custGeom>
                <a:avLst/>
                <a:gdLst/>
                <a:ahLst/>
                <a:cxnLst/>
                <a:rect l="0" t="0" r="0" b="0"/>
                <a:pathLst>
                  <a:path w="3164447" h="3120925">
                    <a:moveTo>
                      <a:pt x="2674042" y="3120924"/>
                    </a:moveTo>
                    <a:cubicBezTo>
                      <a:pt x="2559737" y="3120924"/>
                      <a:pt x="2445419" y="3077300"/>
                      <a:pt x="2358159" y="2990040"/>
                    </a:cubicBezTo>
                    <a:lnTo>
                      <a:pt x="174521" y="806274"/>
                    </a:lnTo>
                    <a:cubicBezTo>
                      <a:pt x="0" y="631869"/>
                      <a:pt x="0" y="348927"/>
                      <a:pt x="174521" y="174522"/>
                    </a:cubicBezTo>
                    <a:cubicBezTo>
                      <a:pt x="349042" y="0"/>
                      <a:pt x="631753" y="0"/>
                      <a:pt x="806274" y="174522"/>
                    </a:cubicBezTo>
                    <a:lnTo>
                      <a:pt x="2989925" y="2358287"/>
                    </a:lnTo>
                    <a:cubicBezTo>
                      <a:pt x="3164446" y="2532692"/>
                      <a:pt x="3164446" y="2815634"/>
                      <a:pt x="2989925" y="2990040"/>
                    </a:cubicBezTo>
                    <a:cubicBezTo>
                      <a:pt x="2902664" y="3077300"/>
                      <a:pt x="2788359" y="3120924"/>
                      <a:pt x="2674042" y="3120924"/>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2" name="任意多边形: 形状 641"/>
              <p:cNvSpPr/>
              <p:nvPr/>
            </p:nvSpPr>
            <p:spPr>
              <a:xfrm>
                <a:off x="3011855" y="5983175"/>
                <a:ext cx="3537046" cy="2982180"/>
              </a:xfrm>
              <a:custGeom>
                <a:avLst/>
                <a:gdLst/>
                <a:ahLst/>
                <a:cxnLst/>
                <a:rect l="0" t="0" r="0" b="0"/>
                <a:pathLst>
                  <a:path w="3537041" h="2982173">
                    <a:moveTo>
                      <a:pt x="3537040" y="2982172"/>
                    </a:moveTo>
                    <a:cubicBezTo>
                      <a:pt x="1915767" y="2982172"/>
                      <a:pt x="593579" y="2010332"/>
                      <a:pt x="0" y="382623"/>
                    </a:cubicBezTo>
                    <a:lnTo>
                      <a:pt x="1049289" y="0"/>
                    </a:lnTo>
                    <a:cubicBezTo>
                      <a:pt x="1481447" y="1185405"/>
                      <a:pt x="2388273" y="1865259"/>
                      <a:pt x="3537040" y="1865259"/>
                    </a:cubicBezTo>
                    <a:lnTo>
                      <a:pt x="3537040" y="2982171"/>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43" name="组合 642"/>
            <p:cNvGrpSpPr/>
            <p:nvPr>
              <p:custDataLst>
                <p:tags r:id="rId32"/>
              </p:custDataLst>
            </p:nvPr>
          </p:nvGrpSpPr>
          <p:grpSpPr>
            <a:xfrm rot="20086095">
              <a:off x="1725252" y="1585867"/>
              <a:ext cx="655806" cy="617727"/>
              <a:chOff x="344641" y="575515"/>
              <a:chExt cx="12173057" cy="11466218"/>
            </a:xfrm>
            <a:solidFill>
              <a:srgbClr val="183D5E">
                <a:alpha val="80000"/>
              </a:srgbClr>
            </a:solidFill>
          </p:grpSpPr>
          <p:sp>
            <p:nvSpPr>
              <p:cNvPr id="644" name="任意多边形: 形状 643"/>
              <p:cNvSpPr/>
              <p:nvPr/>
            </p:nvSpPr>
            <p:spPr>
              <a:xfrm>
                <a:off x="5687162" y="2185795"/>
                <a:ext cx="5317426" cy="5274840"/>
              </a:xfrm>
              <a:custGeom>
                <a:avLst/>
                <a:gdLst/>
                <a:ahLst/>
                <a:cxnLst/>
                <a:rect l="0" t="0" r="0" b="0"/>
                <a:pathLst>
                  <a:path w="5317426" h="5274840">
                    <a:moveTo>
                      <a:pt x="4838822" y="5274838"/>
                    </a:moveTo>
                    <a:cubicBezTo>
                      <a:pt x="4727264" y="5274838"/>
                      <a:pt x="4615707" y="5232263"/>
                      <a:pt x="4530544" y="5147100"/>
                    </a:cubicBezTo>
                    <a:lnTo>
                      <a:pt x="170325" y="786881"/>
                    </a:lnTo>
                    <a:cubicBezTo>
                      <a:pt x="0" y="616673"/>
                      <a:pt x="0" y="340534"/>
                      <a:pt x="170325" y="170326"/>
                    </a:cubicBezTo>
                    <a:cubicBezTo>
                      <a:pt x="340429" y="0"/>
                      <a:pt x="616776" y="0"/>
                      <a:pt x="786881" y="170326"/>
                    </a:cubicBezTo>
                    <a:lnTo>
                      <a:pt x="5147100" y="4530545"/>
                    </a:lnTo>
                    <a:cubicBezTo>
                      <a:pt x="5317425" y="4700754"/>
                      <a:pt x="5317425" y="4976893"/>
                      <a:pt x="5147100" y="5147101"/>
                    </a:cubicBezTo>
                    <a:cubicBezTo>
                      <a:pt x="5061950" y="5232251"/>
                      <a:pt x="4950393" y="5274839"/>
                      <a:pt x="4838822" y="5274839"/>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5" name="PA_ImportSvg_636990400562895803"/>
              <p:cNvSpPr/>
              <p:nvPr/>
            </p:nvSpPr>
            <p:spPr>
              <a:xfrm>
                <a:off x="344641" y="575515"/>
                <a:ext cx="12173057" cy="11466218"/>
              </a:xfrm>
              <a:custGeom>
                <a:avLst/>
                <a:gdLst/>
                <a:ahLst/>
                <a:cxnLst/>
                <a:rect l="l" t="t" r="r" b="b"/>
                <a:pathLst>
                  <a:path w="12173057" h="11466218">
                    <a:moveTo>
                      <a:pt x="1518191" y="11466217"/>
                    </a:moveTo>
                    <a:cubicBezTo>
                      <a:pt x="1509354" y="11466217"/>
                      <a:pt x="1500620" y="11466114"/>
                      <a:pt x="1491796" y="11465893"/>
                    </a:cubicBezTo>
                    <a:cubicBezTo>
                      <a:pt x="1232695" y="11458862"/>
                      <a:pt x="998819" y="11350293"/>
                      <a:pt x="815628" y="11151754"/>
                    </a:cubicBezTo>
                    <a:cubicBezTo>
                      <a:pt x="0" y="10268208"/>
                      <a:pt x="824998" y="9338683"/>
                      <a:pt x="1844156" y="8271414"/>
                    </a:cubicBezTo>
                    <a:cubicBezTo>
                      <a:pt x="1843728" y="8269282"/>
                      <a:pt x="1843195" y="8267269"/>
                      <a:pt x="1842779" y="8265137"/>
                    </a:cubicBezTo>
                    <a:cubicBezTo>
                      <a:pt x="1761554" y="7905655"/>
                      <a:pt x="1592515" y="7157839"/>
                      <a:pt x="2257507" y="6492848"/>
                    </a:cubicBezTo>
                    <a:cubicBezTo>
                      <a:pt x="3253883" y="5496368"/>
                      <a:pt x="6528405" y="2313169"/>
                      <a:pt x="7969751" y="1015962"/>
                    </a:cubicBezTo>
                    <a:lnTo>
                      <a:pt x="7969751" y="1015858"/>
                    </a:lnTo>
                    <a:cubicBezTo>
                      <a:pt x="9098764" y="0"/>
                      <a:pt x="10406407" y="352451"/>
                      <a:pt x="11143462" y="1109533"/>
                    </a:cubicBezTo>
                    <a:cubicBezTo>
                      <a:pt x="11901388" y="1887680"/>
                      <a:pt x="12173057" y="3197351"/>
                      <a:pt x="11226494" y="4194897"/>
                    </a:cubicBezTo>
                    <a:cubicBezTo>
                      <a:pt x="10121536" y="5359143"/>
                      <a:pt x="7835191" y="7519453"/>
                      <a:pt x="6469117" y="8810163"/>
                    </a:cubicBezTo>
                    <a:cubicBezTo>
                      <a:pt x="6113364" y="9146330"/>
                      <a:pt x="5815185" y="9427902"/>
                      <a:pt x="5609315" y="9624505"/>
                    </a:cubicBezTo>
                    <a:cubicBezTo>
                      <a:pt x="4715984" y="10476860"/>
                      <a:pt x="3990418" y="10205087"/>
                      <a:pt x="3637954" y="10041364"/>
                    </a:cubicBezTo>
                    <a:cubicBezTo>
                      <a:pt x="3588777" y="10088943"/>
                      <a:pt x="3538950" y="10137275"/>
                      <a:pt x="3489032" y="10186035"/>
                    </a:cubicBezTo>
                    <a:cubicBezTo>
                      <a:pt x="2841585" y="10815587"/>
                      <a:pt x="2172539" y="11466218"/>
                      <a:pt x="1518191" y="11466218"/>
                    </a:cubicBezTo>
                    <a:moveTo>
                      <a:pt x="8553076" y="1664032"/>
                    </a:moveTo>
                    <a:cubicBezTo>
                      <a:pt x="7122269" y="2951974"/>
                      <a:pt x="3865734" y="6117822"/>
                      <a:pt x="2874049" y="7109404"/>
                    </a:cubicBezTo>
                    <a:cubicBezTo>
                      <a:pt x="2573010" y="7410546"/>
                      <a:pt x="2611543" y="7711170"/>
                      <a:pt x="2693301" y="8072887"/>
                    </a:cubicBezTo>
                    <a:cubicBezTo>
                      <a:pt x="2739931" y="8279186"/>
                      <a:pt x="2797945" y="8535947"/>
                      <a:pt x="2599522" y="8743312"/>
                    </a:cubicBezTo>
                    <a:cubicBezTo>
                      <a:pt x="1522142" y="9868713"/>
                      <a:pt x="1205975" y="10288977"/>
                      <a:pt x="1456460" y="10560320"/>
                    </a:cubicBezTo>
                    <a:cubicBezTo>
                      <a:pt x="1487013" y="10593421"/>
                      <a:pt x="1500737" y="10593746"/>
                      <a:pt x="1515332" y="10594175"/>
                    </a:cubicBezTo>
                    <a:cubicBezTo>
                      <a:pt x="1807429" y="10606416"/>
                      <a:pt x="2454539" y="9975591"/>
                      <a:pt x="2880989" y="9560863"/>
                    </a:cubicBezTo>
                    <a:cubicBezTo>
                      <a:pt x="2990636" y="9454309"/>
                      <a:pt x="3098684" y="9349133"/>
                      <a:pt x="3204173" y="9249713"/>
                    </a:cubicBezTo>
                    <a:cubicBezTo>
                      <a:pt x="3472748" y="8996577"/>
                      <a:pt x="3796777" y="9151139"/>
                      <a:pt x="3952417" y="9225436"/>
                    </a:cubicBezTo>
                    <a:cubicBezTo>
                      <a:pt x="4218757" y="9352433"/>
                      <a:pt x="4493934" y="9483680"/>
                      <a:pt x="5007236" y="8993692"/>
                    </a:cubicBezTo>
                    <a:cubicBezTo>
                      <a:pt x="5213859" y="8796439"/>
                      <a:pt x="5513092" y="8513711"/>
                      <a:pt x="5870235" y="8176257"/>
                    </a:cubicBezTo>
                    <a:cubicBezTo>
                      <a:pt x="7229823" y="6891721"/>
                      <a:pt x="9505421" y="4741625"/>
                      <a:pt x="10593770" y="3594625"/>
                    </a:cubicBezTo>
                    <a:cubicBezTo>
                      <a:pt x="11188193" y="2968374"/>
                      <a:pt x="10971459" y="2182884"/>
                      <a:pt x="10518835" y="1718004"/>
                    </a:cubicBezTo>
                    <a:cubicBezTo>
                      <a:pt x="10082599" y="1269955"/>
                      <a:pt x="9305932" y="986798"/>
                      <a:pt x="8553114" y="1664136"/>
                    </a:cubicBezTo>
                    <a:lnTo>
                      <a:pt x="8553114" y="1664032"/>
                    </a:lnTo>
                    <a:moveTo>
                      <a:pt x="1867874" y="8387663"/>
                    </a:moveTo>
                    <a:lnTo>
                      <a:pt x="1870109" y="8387663"/>
                    </a:ln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6" name="任意多边形: 形状 645"/>
              <p:cNvSpPr/>
              <p:nvPr/>
            </p:nvSpPr>
            <p:spPr>
              <a:xfrm>
                <a:off x="4766942" y="6527703"/>
                <a:ext cx="2414227" cy="2346206"/>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47" name="组合 646"/>
            <p:cNvGrpSpPr/>
            <p:nvPr>
              <p:custDataLst>
                <p:tags r:id="rId33"/>
              </p:custDataLst>
            </p:nvPr>
          </p:nvGrpSpPr>
          <p:grpSpPr>
            <a:xfrm>
              <a:off x="370407" y="650327"/>
              <a:ext cx="580133" cy="655806"/>
              <a:chOff x="1483830" y="829210"/>
              <a:chExt cx="10037126" cy="11346395"/>
            </a:xfrm>
            <a:solidFill>
              <a:srgbClr val="183D5E">
                <a:alpha val="80000"/>
              </a:srgbClr>
            </a:solidFill>
          </p:grpSpPr>
          <p:sp>
            <p:nvSpPr>
              <p:cNvPr id="648" name="任意多边形: 形状 647"/>
              <p:cNvSpPr/>
              <p:nvPr/>
            </p:nvSpPr>
            <p:spPr>
              <a:xfrm>
                <a:off x="3120324" y="3665779"/>
                <a:ext cx="6764154" cy="872785"/>
              </a:xfrm>
              <a:custGeom>
                <a:avLst/>
                <a:gdLst/>
                <a:ahLst/>
                <a:cxnLst/>
                <a:rect l="0" t="0" r="0" b="0"/>
                <a:pathLst>
                  <a:path w="6764154" h="872785">
                    <a:moveTo>
                      <a:pt x="6327747" y="872784"/>
                    </a:moveTo>
                    <a:lnTo>
                      <a:pt x="436392" y="872784"/>
                    </a:lnTo>
                    <a:cubicBezTo>
                      <a:pt x="195395" y="872784"/>
                      <a:pt x="0" y="677390"/>
                      <a:pt x="0" y="436392"/>
                    </a:cubicBezTo>
                    <a:cubicBezTo>
                      <a:pt x="0" y="195394"/>
                      <a:pt x="195395" y="0"/>
                      <a:pt x="436392" y="0"/>
                    </a:cubicBezTo>
                    <a:lnTo>
                      <a:pt x="6327747" y="0"/>
                    </a:lnTo>
                    <a:cubicBezTo>
                      <a:pt x="6568745" y="0"/>
                      <a:pt x="6764139" y="195394"/>
                      <a:pt x="6764139" y="436392"/>
                    </a:cubicBezTo>
                    <a:cubicBezTo>
                      <a:pt x="6764153" y="677376"/>
                      <a:pt x="6568744" y="872784"/>
                      <a:pt x="6327747" y="87278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49" name="任意多边形: 形状 648"/>
              <p:cNvSpPr/>
              <p:nvPr/>
            </p:nvSpPr>
            <p:spPr>
              <a:xfrm>
                <a:off x="5956972" y="8247969"/>
                <a:ext cx="1090988" cy="2400178"/>
              </a:xfrm>
              <a:custGeom>
                <a:avLst/>
                <a:gdLst/>
                <a:ahLst/>
                <a:cxnLst/>
                <a:rect l="0" t="0" r="0" b="0"/>
                <a:pathLst>
                  <a:path w="1090988" h="2400178">
                    <a:moveTo>
                      <a:pt x="1090987" y="2400177"/>
                    </a:moveTo>
                    <a:lnTo>
                      <a:pt x="0" y="2400177"/>
                    </a:lnTo>
                    <a:lnTo>
                      <a:pt x="0" y="436392"/>
                    </a:lnTo>
                    <a:cubicBezTo>
                      <a:pt x="0" y="195382"/>
                      <a:pt x="195382" y="0"/>
                      <a:pt x="436392" y="0"/>
                    </a:cubicBezTo>
                    <a:lnTo>
                      <a:pt x="654595" y="0"/>
                    </a:lnTo>
                    <a:cubicBezTo>
                      <a:pt x="895606" y="0"/>
                      <a:pt x="1090987" y="195382"/>
                      <a:pt x="1090987" y="436392"/>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50" name="PA_ImportSvg_636990400565495009"/>
              <p:cNvSpPr/>
              <p:nvPr/>
            </p:nvSpPr>
            <p:spPr>
              <a:xfrm>
                <a:off x="1483830" y="829210"/>
                <a:ext cx="10037126" cy="11346395"/>
              </a:xfrm>
              <a:custGeom>
                <a:avLst/>
                <a:gdLst/>
                <a:ahLst/>
                <a:cxnLst/>
                <a:rect l="l" t="t" r="r" b="b"/>
                <a:pathLst>
                  <a:path w="10037126" h="11346395">
                    <a:moveTo>
                      <a:pt x="9160289" y="11346394"/>
                    </a:moveTo>
                    <a:lnTo>
                      <a:pt x="877061" y="11346394"/>
                    </a:lnTo>
                    <a:cubicBezTo>
                      <a:pt x="393364" y="11346394"/>
                      <a:pt x="1" y="10954955"/>
                      <a:pt x="1" y="10473596"/>
                    </a:cubicBezTo>
                    <a:lnTo>
                      <a:pt x="1" y="8683698"/>
                    </a:lnTo>
                    <a:cubicBezTo>
                      <a:pt x="39" y="8433491"/>
                      <a:pt x="107423" y="8195326"/>
                      <a:pt x="294906" y="8029635"/>
                    </a:cubicBezTo>
                    <a:cubicBezTo>
                      <a:pt x="302366" y="8023033"/>
                      <a:pt x="310033" y="8016639"/>
                      <a:pt x="317922" y="8010571"/>
                    </a:cubicBezTo>
                    <a:lnTo>
                      <a:pt x="2290869" y="6494589"/>
                    </a:lnTo>
                    <a:cubicBezTo>
                      <a:pt x="1892620" y="6003743"/>
                      <a:pt x="1633285" y="5561386"/>
                      <a:pt x="1569578" y="4661856"/>
                    </a:cubicBezTo>
                    <a:cubicBezTo>
                      <a:pt x="1550396" y="4392202"/>
                      <a:pt x="1428091" y="2139464"/>
                      <a:pt x="1503520" y="1204026"/>
                    </a:cubicBezTo>
                    <a:cubicBezTo>
                      <a:pt x="1557648" y="528871"/>
                      <a:pt x="2130836" y="0"/>
                      <a:pt x="2808239" y="0"/>
                    </a:cubicBezTo>
                    <a:lnTo>
                      <a:pt x="7284929" y="0"/>
                    </a:lnTo>
                    <a:cubicBezTo>
                      <a:pt x="7968297" y="0"/>
                      <a:pt x="8528918" y="513003"/>
                      <a:pt x="8589011" y="1193265"/>
                    </a:cubicBezTo>
                    <a:cubicBezTo>
                      <a:pt x="8671042" y="2118905"/>
                      <a:pt x="8546826" y="4355229"/>
                      <a:pt x="8515064" y="4674215"/>
                    </a:cubicBezTo>
                    <a:cubicBezTo>
                      <a:pt x="8412565" y="5703094"/>
                      <a:pt x="8139181" y="6133418"/>
                      <a:pt x="7781843" y="6533590"/>
                    </a:cubicBezTo>
                    <a:lnTo>
                      <a:pt x="9717284" y="8009623"/>
                    </a:lnTo>
                    <a:cubicBezTo>
                      <a:pt x="9725381" y="8015796"/>
                      <a:pt x="9733269" y="8022306"/>
                      <a:pt x="9740937" y="8029013"/>
                    </a:cubicBezTo>
                    <a:cubicBezTo>
                      <a:pt x="9929182" y="8194798"/>
                      <a:pt x="10037072" y="8433508"/>
                      <a:pt x="10037128" y="8684349"/>
                    </a:cubicBezTo>
                    <a:lnTo>
                      <a:pt x="10037128" y="10473623"/>
                    </a:lnTo>
                    <a:cubicBezTo>
                      <a:pt x="10037128" y="10954968"/>
                      <a:pt x="9643779" y="11346395"/>
                      <a:pt x="9160289" y="11346395"/>
                    </a:cubicBezTo>
                    <a:moveTo>
                      <a:pt x="873020" y="8684867"/>
                    </a:moveTo>
                    <a:lnTo>
                      <a:pt x="872812" y="10473609"/>
                    </a:lnTo>
                    <a:lnTo>
                      <a:pt x="9160302" y="10473609"/>
                    </a:lnTo>
                    <a:lnTo>
                      <a:pt x="9164357" y="8685622"/>
                    </a:lnTo>
                    <a:lnTo>
                      <a:pt x="6869655" y="6935556"/>
                    </a:lnTo>
                    <a:cubicBezTo>
                      <a:pt x="6771817" y="6860975"/>
                      <a:pt x="6710056" y="6748518"/>
                      <a:pt x="6699616" y="6625939"/>
                    </a:cubicBezTo>
                    <a:cubicBezTo>
                      <a:pt x="6689033" y="6503388"/>
                      <a:pt x="6730662" y="6382063"/>
                      <a:pt x="6814254" y="6291825"/>
                    </a:cubicBezTo>
                    <a:lnTo>
                      <a:pt x="6945721" y="6151728"/>
                    </a:lnTo>
                    <a:cubicBezTo>
                      <a:pt x="7351429" y="5721938"/>
                      <a:pt x="7554934" y="5506296"/>
                      <a:pt x="7646556" y="4587791"/>
                    </a:cubicBezTo>
                    <a:cubicBezTo>
                      <a:pt x="7680007" y="4251858"/>
                      <a:pt x="7792098" y="2087142"/>
                      <a:pt x="7719645" y="1270175"/>
                    </a:cubicBezTo>
                    <a:cubicBezTo>
                      <a:pt x="7699618" y="1043564"/>
                      <a:pt x="7512736" y="872771"/>
                      <a:pt x="7284955" y="872771"/>
                    </a:cubicBezTo>
                    <a:lnTo>
                      <a:pt x="2808239" y="872771"/>
                    </a:lnTo>
                    <a:cubicBezTo>
                      <a:pt x="2582577" y="872771"/>
                      <a:pt x="2391445" y="1048996"/>
                      <a:pt x="2373329" y="1274009"/>
                    </a:cubicBezTo>
                    <a:cubicBezTo>
                      <a:pt x="2302799" y="2150211"/>
                      <a:pt x="2424260" y="4375241"/>
                      <a:pt x="2440232" y="4600046"/>
                    </a:cubicBezTo>
                    <a:cubicBezTo>
                      <a:pt x="2496492" y="5394426"/>
                      <a:pt x="2705740" y="5640323"/>
                      <a:pt x="3211596" y="6234408"/>
                    </a:cubicBezTo>
                    <a:lnTo>
                      <a:pt x="3250597" y="6280115"/>
                    </a:lnTo>
                    <a:cubicBezTo>
                      <a:pt x="3328024" y="6371152"/>
                      <a:pt x="3364759" y="6489943"/>
                      <a:pt x="3352238" y="6608796"/>
                    </a:cubicBezTo>
                    <a:cubicBezTo>
                      <a:pt x="3339658" y="6727642"/>
                      <a:pt x="3278886" y="6836127"/>
                      <a:pt x="3184109" y="6908925"/>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nvGrpSpPr>
            <p:cNvPr id="651" name="组合 650"/>
            <p:cNvGrpSpPr/>
            <p:nvPr>
              <p:custDataLst>
                <p:tags r:id="rId34"/>
              </p:custDataLst>
            </p:nvPr>
          </p:nvGrpSpPr>
          <p:grpSpPr>
            <a:xfrm rot="21228007">
              <a:off x="1434451" y="687113"/>
              <a:ext cx="753384" cy="700103"/>
              <a:chOff x="597472" y="474264"/>
              <a:chExt cx="12696587" cy="11798655"/>
            </a:xfrm>
            <a:solidFill>
              <a:srgbClr val="2A69A2"/>
            </a:solidFill>
          </p:grpSpPr>
          <p:sp>
            <p:nvSpPr>
              <p:cNvPr id="652" name="任意多边形: 形状 651"/>
              <p:cNvSpPr/>
              <p:nvPr/>
            </p:nvSpPr>
            <p:spPr>
              <a:xfrm>
                <a:off x="4506695" y="2553041"/>
                <a:ext cx="5353999" cy="2614484"/>
              </a:xfrm>
              <a:custGeom>
                <a:avLst/>
                <a:gdLst/>
                <a:ahLst/>
                <a:cxnLst/>
                <a:rect l="0" t="0" r="0" b="0"/>
                <a:pathLst>
                  <a:path w="5353998" h="2614482">
                    <a:moveTo>
                      <a:pt x="4600099" y="2534348"/>
                    </a:moveTo>
                    <a:lnTo>
                      <a:pt x="349553" y="1114900"/>
                    </a:lnTo>
                    <a:cubicBezTo>
                      <a:pt x="120642" y="1034780"/>
                      <a:pt x="0" y="784269"/>
                      <a:pt x="80094" y="555344"/>
                    </a:cubicBezTo>
                    <a:lnTo>
                      <a:pt x="274410" y="0"/>
                    </a:lnTo>
                    <a:lnTo>
                      <a:pt x="5353997" y="1709596"/>
                    </a:lnTo>
                    <a:lnTo>
                      <a:pt x="5159707" y="2264876"/>
                    </a:lnTo>
                    <a:cubicBezTo>
                      <a:pt x="5079600" y="2493826"/>
                      <a:pt x="4829051" y="2614481"/>
                      <a:pt x="4600100" y="2534348"/>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53" name="PA_ImportSvg_636990400564195016"/>
              <p:cNvSpPr/>
              <p:nvPr/>
            </p:nvSpPr>
            <p:spPr>
              <a:xfrm>
                <a:off x="597472" y="474264"/>
                <a:ext cx="12696587" cy="11798655"/>
              </a:xfrm>
              <a:custGeom>
                <a:avLst/>
                <a:gdLst/>
                <a:ahLst/>
                <a:cxnLst/>
                <a:rect l="l" t="t" r="r" b="b"/>
                <a:pathLst>
                  <a:path w="12696587" h="11798655">
                    <a:moveTo>
                      <a:pt x="3841641" y="11749348"/>
                    </a:moveTo>
                    <a:cubicBezTo>
                      <a:pt x="3643283" y="11749348"/>
                      <a:pt x="3454152" y="11691451"/>
                      <a:pt x="3282384" y="11576722"/>
                    </a:cubicBezTo>
                    <a:cubicBezTo>
                      <a:pt x="2442869" y="11016179"/>
                      <a:pt x="2256299" y="9234208"/>
                      <a:pt x="2125715" y="7300639"/>
                    </a:cubicBezTo>
                    <a:cubicBezTo>
                      <a:pt x="2104051" y="6978767"/>
                      <a:pt x="2085181" y="6700757"/>
                      <a:pt x="2063633" y="6560401"/>
                    </a:cubicBezTo>
                    <a:cubicBezTo>
                      <a:pt x="2023320" y="6297505"/>
                      <a:pt x="1809315" y="5946795"/>
                      <a:pt x="1582860" y="5575487"/>
                    </a:cubicBezTo>
                    <a:cubicBezTo>
                      <a:pt x="952528" y="4542332"/>
                      <a:pt x="0" y="2981124"/>
                      <a:pt x="1790861" y="1189068"/>
                    </a:cubicBezTo>
                    <a:cubicBezTo>
                      <a:pt x="2974236" y="5263"/>
                      <a:pt x="4081586" y="421915"/>
                      <a:pt x="4971928" y="756223"/>
                    </a:cubicBezTo>
                    <a:cubicBezTo>
                      <a:pt x="5392647" y="914371"/>
                      <a:pt x="5789999" y="1063721"/>
                      <a:pt x="6181776" y="1063721"/>
                    </a:cubicBezTo>
                    <a:cubicBezTo>
                      <a:pt x="6568836" y="1063721"/>
                      <a:pt x="6999419" y="918231"/>
                      <a:pt x="7455318" y="764255"/>
                    </a:cubicBezTo>
                    <a:cubicBezTo>
                      <a:pt x="8463170" y="423734"/>
                      <a:pt x="9717192" y="0"/>
                      <a:pt x="10905610" y="1189055"/>
                    </a:cubicBezTo>
                    <a:cubicBezTo>
                      <a:pt x="12696587" y="2981097"/>
                      <a:pt x="11744059" y="4542422"/>
                      <a:pt x="11113610" y="5575474"/>
                    </a:cubicBezTo>
                    <a:cubicBezTo>
                      <a:pt x="10887168" y="5946770"/>
                      <a:pt x="10673163" y="6297479"/>
                      <a:pt x="10632836" y="6560388"/>
                    </a:cubicBezTo>
                    <a:cubicBezTo>
                      <a:pt x="10611393" y="6700732"/>
                      <a:pt x="10592523" y="6978755"/>
                      <a:pt x="10570859" y="7300627"/>
                    </a:cubicBezTo>
                    <a:cubicBezTo>
                      <a:pt x="10440262" y="9233988"/>
                      <a:pt x="10253704" y="11015959"/>
                      <a:pt x="9414190" y="11576710"/>
                    </a:cubicBezTo>
                    <a:cubicBezTo>
                      <a:pt x="9139923" y="11760058"/>
                      <a:pt x="8820624" y="11798655"/>
                      <a:pt x="8491033" y="11686929"/>
                    </a:cubicBezTo>
                    <a:cubicBezTo>
                      <a:pt x="8015406" y="11526532"/>
                      <a:pt x="7740502" y="10867570"/>
                      <a:pt x="7255881" y="9618903"/>
                    </a:cubicBezTo>
                    <a:cubicBezTo>
                      <a:pt x="7006709" y="8976876"/>
                      <a:pt x="6493563" y="7654235"/>
                      <a:pt x="6185194" y="7511850"/>
                    </a:cubicBezTo>
                    <a:cubicBezTo>
                      <a:pt x="5903857" y="7673105"/>
                      <a:pt x="5512288" y="8947075"/>
                      <a:pt x="5322299" y="9565723"/>
                    </a:cubicBezTo>
                    <a:cubicBezTo>
                      <a:pt x="4929236" y="10844620"/>
                      <a:pt x="4701286" y="11519670"/>
                      <a:pt x="4205086" y="11687150"/>
                    </a:cubicBezTo>
                    <a:cubicBezTo>
                      <a:pt x="4082027" y="11728763"/>
                      <a:pt x="3960229" y="11749348"/>
                      <a:pt x="3841640" y="11749348"/>
                    </a:cubicBezTo>
                    <a:moveTo>
                      <a:pt x="3511413" y="1280430"/>
                    </a:moveTo>
                    <a:cubicBezTo>
                      <a:pt x="3153087" y="1280430"/>
                      <a:pt x="2803560" y="1418317"/>
                      <a:pt x="2411991" y="1809977"/>
                    </a:cubicBezTo>
                    <a:cubicBezTo>
                      <a:pt x="1109507" y="3113319"/>
                      <a:pt x="1703710" y="4087083"/>
                      <a:pt x="2332651" y="5118093"/>
                    </a:cubicBezTo>
                    <a:cubicBezTo>
                      <a:pt x="2606268" y="5566585"/>
                      <a:pt x="2864888" y="5990319"/>
                      <a:pt x="2931792" y="6427231"/>
                    </a:cubicBezTo>
                    <a:cubicBezTo>
                      <a:pt x="2959031" y="6604458"/>
                      <a:pt x="2978110" y="6885587"/>
                      <a:pt x="3002126" y="7241443"/>
                    </a:cubicBezTo>
                    <a:cubicBezTo>
                      <a:pt x="3061739" y="8127068"/>
                      <a:pt x="3220641" y="10479224"/>
                      <a:pt x="3770241" y="10846335"/>
                    </a:cubicBezTo>
                    <a:cubicBezTo>
                      <a:pt x="3798976" y="10865426"/>
                      <a:pt x="3827930" y="10879579"/>
                      <a:pt x="3891832" y="10864347"/>
                    </a:cubicBezTo>
                    <a:cubicBezTo>
                      <a:pt x="4060169" y="10682937"/>
                      <a:pt x="4313409" y="9858640"/>
                      <a:pt x="4482604" y="9307752"/>
                    </a:cubicBezTo>
                    <a:cubicBezTo>
                      <a:pt x="4906117" y="7929995"/>
                      <a:pt x="5306043" y="6628369"/>
                      <a:pt x="6181803" y="6628369"/>
                    </a:cubicBezTo>
                    <a:cubicBezTo>
                      <a:pt x="7037615" y="6628369"/>
                      <a:pt x="7518168" y="7866952"/>
                      <a:pt x="8074851" y="9301112"/>
                    </a:cubicBezTo>
                    <a:cubicBezTo>
                      <a:pt x="8291221" y="9859289"/>
                      <a:pt x="8616094" y="10696023"/>
                      <a:pt x="8797934" y="10862645"/>
                    </a:cubicBezTo>
                    <a:cubicBezTo>
                      <a:pt x="8866124" y="10880878"/>
                      <a:pt x="8896795" y="10866297"/>
                      <a:pt x="8926166" y="10846348"/>
                    </a:cubicBezTo>
                    <a:cubicBezTo>
                      <a:pt x="9475988" y="10479237"/>
                      <a:pt x="9634876" y="8126860"/>
                      <a:pt x="9694489" y="7241456"/>
                    </a:cubicBezTo>
                    <a:cubicBezTo>
                      <a:pt x="9718505" y="6885600"/>
                      <a:pt x="9737596" y="6604471"/>
                      <a:pt x="9764823" y="6427244"/>
                    </a:cubicBezTo>
                    <a:cubicBezTo>
                      <a:pt x="9831727" y="5990332"/>
                      <a:pt x="10090334" y="5566598"/>
                      <a:pt x="10363964" y="5118107"/>
                    </a:cubicBezTo>
                    <a:cubicBezTo>
                      <a:pt x="10992905" y="4087200"/>
                      <a:pt x="11586900" y="3113332"/>
                      <a:pt x="10284195" y="1809887"/>
                    </a:cubicBezTo>
                    <a:cubicBezTo>
                      <a:pt x="9520797" y="1045619"/>
                      <a:pt x="8818508" y="1230681"/>
                      <a:pt x="7736461" y="1596402"/>
                    </a:cubicBezTo>
                    <a:cubicBezTo>
                      <a:pt x="7233386" y="1766337"/>
                      <a:pt x="6713378" y="1942069"/>
                      <a:pt x="6181790" y="1942069"/>
                    </a:cubicBezTo>
                    <a:cubicBezTo>
                      <a:pt x="5630474" y="1942069"/>
                      <a:pt x="5138550" y="1757227"/>
                      <a:pt x="4662936" y="1578493"/>
                    </a:cubicBezTo>
                    <a:cubicBezTo>
                      <a:pt x="4236850" y="1418422"/>
                      <a:pt x="3869739" y="1280430"/>
                      <a:pt x="3511414" y="1280430"/>
                    </a:cubicBezTo>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54" name="任意多边形: 形状 653"/>
              <p:cNvSpPr/>
              <p:nvPr/>
            </p:nvSpPr>
            <p:spPr>
              <a:xfrm>
                <a:off x="4030770" y="2553043"/>
                <a:ext cx="5353999" cy="2614484"/>
              </a:xfrm>
              <a:custGeom>
                <a:avLst/>
                <a:gdLst/>
                <a:ahLst/>
                <a:cxnLst/>
                <a:rect l="0" t="0" r="0" b="0"/>
                <a:pathLst>
                  <a:path w="5353997" h="2614482">
                    <a:moveTo>
                      <a:pt x="194290" y="2264876"/>
                    </a:moveTo>
                    <a:lnTo>
                      <a:pt x="0" y="1709596"/>
                    </a:lnTo>
                    <a:lnTo>
                      <a:pt x="5079586" y="0"/>
                    </a:lnTo>
                    <a:lnTo>
                      <a:pt x="5273902" y="555344"/>
                    </a:lnTo>
                    <a:cubicBezTo>
                      <a:pt x="5353996" y="784268"/>
                      <a:pt x="5233367" y="1034779"/>
                      <a:pt x="5004443" y="1114899"/>
                    </a:cubicBezTo>
                    <a:lnTo>
                      <a:pt x="753884" y="2534348"/>
                    </a:lnTo>
                    <a:cubicBezTo>
                      <a:pt x="524947" y="2614481"/>
                      <a:pt x="274397" y="2493826"/>
                      <a:pt x="194290" y="2264876"/>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sp>
          <p:nvSpPr>
            <p:cNvPr id="192" name="任意多边形: 形状 191"/>
            <p:cNvSpPr/>
            <p:nvPr>
              <p:custDataLst>
                <p:tags r:id="rId35"/>
              </p:custDataLst>
            </p:nvPr>
          </p:nvSpPr>
          <p:spPr>
            <a:xfrm rot="16200000">
              <a:off x="26280" y="-1"/>
              <a:ext cx="185789" cy="185789"/>
            </a:xfrm>
            <a:custGeom>
              <a:avLst/>
              <a:gdLst>
                <a:gd name="connsiteX0" fmla="*/ 185789 w 185789"/>
                <a:gd name="connsiteY0" fmla="*/ 119357 h 185789"/>
                <a:gd name="connsiteX1" fmla="*/ 185789 w 185789"/>
                <a:gd name="connsiteY1" fmla="*/ 185789 h 185789"/>
                <a:gd name="connsiteX2" fmla="*/ 0 w 185789"/>
                <a:gd name="connsiteY2" fmla="*/ 0 h 185789"/>
                <a:gd name="connsiteX3" fmla="*/ 66432 w 185789"/>
                <a:gd name="connsiteY3" fmla="*/ 0 h 185789"/>
              </a:gdLst>
              <a:ahLst/>
              <a:cxnLst>
                <a:cxn ang="0">
                  <a:pos x="connsiteX0" y="connsiteY0"/>
                </a:cxn>
                <a:cxn ang="0">
                  <a:pos x="connsiteX1" y="connsiteY1"/>
                </a:cxn>
                <a:cxn ang="0">
                  <a:pos x="connsiteX2" y="connsiteY2"/>
                </a:cxn>
                <a:cxn ang="0">
                  <a:pos x="connsiteX3" y="connsiteY3"/>
                </a:cxn>
              </a:cxnLst>
              <a:rect l="l" t="t" r="r" b="b"/>
              <a:pathLst>
                <a:path w="185789" h="185789">
                  <a:moveTo>
                    <a:pt x="185789" y="119357"/>
                  </a:moveTo>
                  <a:lnTo>
                    <a:pt x="185789" y="185789"/>
                  </a:lnTo>
                  <a:lnTo>
                    <a:pt x="0" y="0"/>
                  </a:lnTo>
                  <a:lnTo>
                    <a:pt x="66432" y="0"/>
                  </a:lnTo>
                  <a:close/>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90" name="任意多边形: 形状 189"/>
            <p:cNvSpPr/>
            <p:nvPr>
              <p:custDataLst>
                <p:tags r:id="rId36"/>
              </p:custDataLst>
            </p:nvPr>
          </p:nvSpPr>
          <p:spPr>
            <a:xfrm rot="16200000">
              <a:off x="-394" y="26685"/>
              <a:ext cx="499318" cy="445946"/>
            </a:xfrm>
            <a:custGeom>
              <a:avLst/>
              <a:gdLst>
                <a:gd name="connsiteX0" fmla="*/ 499318 w 499318"/>
                <a:gd name="connsiteY0" fmla="*/ 67767 h 445946"/>
                <a:gd name="connsiteX1" fmla="*/ 499318 w 499318"/>
                <a:gd name="connsiteY1" fmla="*/ 133664 h 445946"/>
                <a:gd name="connsiteX2" fmla="*/ 455833 w 499318"/>
                <a:gd name="connsiteY2" fmla="*/ 175979 h 445946"/>
                <a:gd name="connsiteX3" fmla="*/ 322409 w 499318"/>
                <a:gd name="connsiteY3" fmla="*/ 302855 h 445946"/>
                <a:gd name="connsiteX4" fmla="*/ 276089 w 499318"/>
                <a:gd name="connsiteY4" fmla="*/ 346726 h 445946"/>
                <a:gd name="connsiteX5" fmla="*/ 169885 w 499318"/>
                <a:gd name="connsiteY5" fmla="*/ 369184 h 445946"/>
                <a:gd name="connsiteX6" fmla="*/ 161862 w 499318"/>
                <a:gd name="connsiteY6" fmla="*/ 376978 h 445946"/>
                <a:gd name="connsiteX7" fmla="*/ 55685 w 499318"/>
                <a:gd name="connsiteY7" fmla="*/ 445946 h 445946"/>
                <a:gd name="connsiteX8" fmla="*/ 54263 w 499318"/>
                <a:gd name="connsiteY8" fmla="*/ 445929 h 445946"/>
                <a:gd name="connsiteX9" fmla="*/ 17836 w 499318"/>
                <a:gd name="connsiteY9" fmla="*/ 429005 h 445946"/>
                <a:gd name="connsiteX10" fmla="*/ 73246 w 499318"/>
                <a:gd name="connsiteY10" fmla="*/ 273830 h 445946"/>
                <a:gd name="connsiteX11" fmla="*/ 73172 w 499318"/>
                <a:gd name="connsiteY11" fmla="*/ 273492 h 445946"/>
                <a:gd name="connsiteX12" fmla="*/ 95515 w 499318"/>
                <a:gd name="connsiteY12" fmla="*/ 178012 h 445946"/>
                <a:gd name="connsiteX13" fmla="*/ 240395 w 499318"/>
                <a:gd name="connsiteY13" fmla="*/ 36558 h 445946"/>
                <a:gd name="connsiteX14" fmla="*/ 278660 w 499318"/>
                <a:gd name="connsiteY14" fmla="*/ 0 h 445946"/>
                <a:gd name="connsiteX15" fmla="*/ 346657 w 499318"/>
                <a:gd name="connsiteY15" fmla="*/ 0 h 445946"/>
                <a:gd name="connsiteX16" fmla="*/ 272833 w 499318"/>
                <a:gd name="connsiteY16" fmla="*/ 70535 h 445946"/>
                <a:gd name="connsiteX17" fmla="*/ 128730 w 499318"/>
                <a:gd name="connsiteY17" fmla="*/ 211229 h 445946"/>
                <a:gd name="connsiteX18" fmla="*/ 118993 w 499318"/>
                <a:gd name="connsiteY18" fmla="*/ 263135 h 445946"/>
                <a:gd name="connsiteX19" fmla="*/ 113941 w 499318"/>
                <a:gd name="connsiteY19" fmla="*/ 299253 h 445946"/>
                <a:gd name="connsiteX20" fmla="*/ 52360 w 499318"/>
                <a:gd name="connsiteY20" fmla="*/ 397142 h 445946"/>
                <a:gd name="connsiteX21" fmla="*/ 55531 w 499318"/>
                <a:gd name="connsiteY21" fmla="*/ 398966 h 445946"/>
                <a:gd name="connsiteX22" fmla="*/ 129104 w 499318"/>
                <a:gd name="connsiteY22" fmla="*/ 343298 h 445946"/>
                <a:gd name="connsiteX23" fmla="*/ 146515 w 499318"/>
                <a:gd name="connsiteY23" fmla="*/ 326535 h 445946"/>
                <a:gd name="connsiteX24" fmla="*/ 186826 w 499318"/>
                <a:gd name="connsiteY24" fmla="*/ 325227 h 445946"/>
                <a:gd name="connsiteX25" fmla="*/ 243653 w 499318"/>
                <a:gd name="connsiteY25" fmla="*/ 312742 h 445946"/>
                <a:gd name="connsiteX26" fmla="*/ 290145 w 499318"/>
                <a:gd name="connsiteY26" fmla="*/ 268704 h 445946"/>
                <a:gd name="connsiteX27" fmla="*/ 490422 w 499318"/>
                <a:gd name="connsiteY27" fmla="*/ 76779 h 44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9318" h="445946">
                  <a:moveTo>
                    <a:pt x="499318" y="67767"/>
                  </a:moveTo>
                  <a:lnTo>
                    <a:pt x="499318" y="133664"/>
                  </a:lnTo>
                  <a:lnTo>
                    <a:pt x="455833" y="175979"/>
                  </a:lnTo>
                  <a:cubicBezTo>
                    <a:pt x="408399" y="221607"/>
                    <a:pt x="359207" y="268087"/>
                    <a:pt x="322409" y="302855"/>
                  </a:cubicBezTo>
                  <a:cubicBezTo>
                    <a:pt x="303244" y="320965"/>
                    <a:pt x="287180" y="336135"/>
                    <a:pt x="276089" y="346726"/>
                  </a:cubicBezTo>
                  <a:cubicBezTo>
                    <a:pt x="227962" y="392646"/>
                    <a:pt x="188873" y="378004"/>
                    <a:pt x="169885" y="369184"/>
                  </a:cubicBezTo>
                  <a:cubicBezTo>
                    <a:pt x="167235" y="371747"/>
                    <a:pt x="164551" y="374351"/>
                    <a:pt x="161862" y="376978"/>
                  </a:cubicBezTo>
                  <a:cubicBezTo>
                    <a:pt x="126981" y="410894"/>
                    <a:pt x="90937" y="445946"/>
                    <a:pt x="55685" y="445946"/>
                  </a:cubicBezTo>
                  <a:cubicBezTo>
                    <a:pt x="55209" y="445946"/>
                    <a:pt x="54739" y="445940"/>
                    <a:pt x="54263" y="445929"/>
                  </a:cubicBezTo>
                  <a:cubicBezTo>
                    <a:pt x="40305" y="445550"/>
                    <a:pt x="27705" y="439701"/>
                    <a:pt x="17836" y="429005"/>
                  </a:cubicBezTo>
                  <a:cubicBezTo>
                    <a:pt x="-26105" y="381405"/>
                    <a:pt x="18341" y="331328"/>
                    <a:pt x="73246" y="273830"/>
                  </a:cubicBezTo>
                  <a:cubicBezTo>
                    <a:pt x="73223" y="273715"/>
                    <a:pt x="73194" y="273607"/>
                    <a:pt x="73172" y="273492"/>
                  </a:cubicBezTo>
                  <a:cubicBezTo>
                    <a:pt x="68796" y="254126"/>
                    <a:pt x="59689" y="213838"/>
                    <a:pt x="95515" y="178012"/>
                  </a:cubicBezTo>
                  <a:cubicBezTo>
                    <a:pt x="122354" y="151170"/>
                    <a:pt x="179876" y="94877"/>
                    <a:pt x="240395" y="36558"/>
                  </a:cubicBezTo>
                  <a:lnTo>
                    <a:pt x="278660" y="0"/>
                  </a:lnTo>
                  <a:lnTo>
                    <a:pt x="346657" y="0"/>
                  </a:lnTo>
                  <a:lnTo>
                    <a:pt x="272833" y="70535"/>
                  </a:lnTo>
                  <a:cubicBezTo>
                    <a:pt x="212660" y="128525"/>
                    <a:pt x="155443" y="184519"/>
                    <a:pt x="128730" y="211229"/>
                  </a:cubicBezTo>
                  <a:cubicBezTo>
                    <a:pt x="112512" y="227452"/>
                    <a:pt x="114588" y="243648"/>
                    <a:pt x="118993" y="263135"/>
                  </a:cubicBezTo>
                  <a:cubicBezTo>
                    <a:pt x="121505" y="274249"/>
                    <a:pt x="124630" y="288082"/>
                    <a:pt x="113941" y="299253"/>
                  </a:cubicBezTo>
                  <a:cubicBezTo>
                    <a:pt x="55898" y="359883"/>
                    <a:pt x="38865" y="382524"/>
                    <a:pt x="52360" y="397142"/>
                  </a:cubicBezTo>
                  <a:cubicBezTo>
                    <a:pt x="54006" y="398925"/>
                    <a:pt x="54745" y="398943"/>
                    <a:pt x="55531" y="398966"/>
                  </a:cubicBezTo>
                  <a:cubicBezTo>
                    <a:pt x="71268" y="399625"/>
                    <a:pt x="106130" y="365641"/>
                    <a:pt x="129104" y="343298"/>
                  </a:cubicBezTo>
                  <a:cubicBezTo>
                    <a:pt x="135011" y="337557"/>
                    <a:pt x="140832" y="331891"/>
                    <a:pt x="146515" y="326535"/>
                  </a:cubicBezTo>
                  <a:cubicBezTo>
                    <a:pt x="160984" y="312898"/>
                    <a:pt x="178441" y="321224"/>
                    <a:pt x="186826" y="325227"/>
                  </a:cubicBezTo>
                  <a:cubicBezTo>
                    <a:pt x="201174" y="332069"/>
                    <a:pt x="215999" y="339140"/>
                    <a:pt x="243653" y="312742"/>
                  </a:cubicBezTo>
                  <a:cubicBezTo>
                    <a:pt x="254784" y="302115"/>
                    <a:pt x="270905" y="286884"/>
                    <a:pt x="290145" y="268704"/>
                  </a:cubicBezTo>
                  <a:cubicBezTo>
                    <a:pt x="345080" y="216802"/>
                    <a:pt x="427773" y="138670"/>
                    <a:pt x="490422" y="76779"/>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62" name="任意多边形: 形状 661"/>
            <p:cNvSpPr/>
            <p:nvPr>
              <p:custDataLst>
                <p:tags r:id="rId37"/>
              </p:custDataLst>
            </p:nvPr>
          </p:nvSpPr>
          <p:spPr>
            <a:xfrm rot="16200000">
              <a:off x="173332" y="158935"/>
              <a:ext cx="130063" cy="126399"/>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64" name="任意多边形: 形状 663"/>
            <p:cNvSpPr/>
            <p:nvPr>
              <p:custDataLst>
                <p:tags r:id="rId38"/>
              </p:custDataLst>
            </p:nvPr>
          </p:nvSpPr>
          <p:spPr>
            <a:xfrm rot="16577605">
              <a:off x="1178481" y="200414"/>
              <a:ext cx="63058" cy="227010"/>
            </a:xfrm>
            <a:custGeom>
              <a:avLst/>
              <a:gdLst/>
              <a:ahLst/>
              <a:cxnLst/>
              <a:rect l="0" t="0" r="0" b="0"/>
              <a:pathLst>
                <a:path w="1091001" h="3927610">
                  <a:moveTo>
                    <a:pt x="741876" y="3927609"/>
                  </a:moveTo>
                  <a:lnTo>
                    <a:pt x="0" y="3927609"/>
                  </a:lnTo>
                  <a:lnTo>
                    <a:pt x="0" y="0"/>
                  </a:lnTo>
                  <a:lnTo>
                    <a:pt x="741876" y="0"/>
                  </a:lnTo>
                  <a:cubicBezTo>
                    <a:pt x="934684" y="0"/>
                    <a:pt x="1091000" y="195382"/>
                    <a:pt x="1091000" y="436405"/>
                  </a:cubicBezTo>
                  <a:lnTo>
                    <a:pt x="1091000" y="3491216"/>
                  </a:lnTo>
                  <a:cubicBezTo>
                    <a:pt x="1091000" y="3732227"/>
                    <a:pt x="934685" y="3927608"/>
                    <a:pt x="741876" y="3927608"/>
                  </a:cubicBez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65" name="任意多边形: 形状 664"/>
            <p:cNvSpPr/>
            <p:nvPr>
              <p:custDataLst>
                <p:tags r:id="rId39"/>
              </p:custDataLst>
            </p:nvPr>
          </p:nvSpPr>
          <p:spPr>
            <a:xfrm rot="16577605">
              <a:off x="824148" y="163720"/>
              <a:ext cx="253342" cy="50447"/>
            </a:xfrm>
            <a:custGeom>
              <a:avLst/>
              <a:gdLst/>
              <a:ahLst/>
              <a:cxnLst/>
              <a:rect l="0" t="0" r="0" b="0"/>
              <a:pathLst>
                <a:path w="4383197" h="872811">
                  <a:moveTo>
                    <a:pt x="3946777" y="872810"/>
                  </a:moveTo>
                  <a:lnTo>
                    <a:pt x="436405" y="872810"/>
                  </a:lnTo>
                  <a:cubicBezTo>
                    <a:pt x="195407" y="872810"/>
                    <a:pt x="0" y="677416"/>
                    <a:pt x="0" y="436405"/>
                  </a:cubicBezTo>
                  <a:cubicBezTo>
                    <a:pt x="0" y="195395"/>
                    <a:pt x="195394" y="0"/>
                    <a:pt x="436405" y="0"/>
                  </a:cubicBezTo>
                  <a:lnTo>
                    <a:pt x="3946791" y="0"/>
                  </a:lnTo>
                  <a:cubicBezTo>
                    <a:pt x="4187788" y="0"/>
                    <a:pt x="4383196" y="195395"/>
                    <a:pt x="4383196" y="436405"/>
                  </a:cubicBezTo>
                  <a:cubicBezTo>
                    <a:pt x="4383196" y="677416"/>
                    <a:pt x="4187788" y="872810"/>
                    <a:pt x="3946777" y="872810"/>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81" name="任意多边形: 形状 180"/>
            <p:cNvSpPr/>
            <p:nvPr>
              <p:custDataLst>
                <p:tags r:id="rId40"/>
              </p:custDataLst>
            </p:nvPr>
          </p:nvSpPr>
          <p:spPr>
            <a:xfrm rot="16577605">
              <a:off x="899612" y="-128089"/>
              <a:ext cx="472647" cy="655806"/>
            </a:xfrm>
            <a:custGeom>
              <a:avLst/>
              <a:gdLst>
                <a:gd name="connsiteX0" fmla="*/ 454020 w 472647"/>
                <a:gd name="connsiteY0" fmla="*/ 655806 h 655806"/>
                <a:gd name="connsiteX1" fmla="*/ 454020 w 472647"/>
                <a:gd name="connsiteY1" fmla="*/ 655806 h 655806"/>
                <a:gd name="connsiteX2" fmla="*/ 454020 w 472647"/>
                <a:gd name="connsiteY2" fmla="*/ 655806 h 655806"/>
                <a:gd name="connsiteX3" fmla="*/ 404360 w 472647"/>
                <a:gd name="connsiteY3" fmla="*/ 28886 h 655806"/>
                <a:gd name="connsiteX4" fmla="*/ 422623 w 472647"/>
                <a:gd name="connsiteY4" fmla="*/ 194483 h 655806"/>
                <a:gd name="connsiteX5" fmla="*/ 391627 w 472647"/>
                <a:gd name="connsiteY5" fmla="*/ 162431 h 655806"/>
                <a:gd name="connsiteX6" fmla="*/ 384533 w 472647"/>
                <a:gd name="connsiteY6" fmla="*/ 144899 h 655806"/>
                <a:gd name="connsiteX7" fmla="*/ 384533 w 472647"/>
                <a:gd name="connsiteY7" fmla="*/ 100894 h 655806"/>
                <a:gd name="connsiteX8" fmla="*/ 334087 w 472647"/>
                <a:gd name="connsiteY8" fmla="*/ 50447 h 655806"/>
                <a:gd name="connsiteX9" fmla="*/ 193720 w 472647"/>
                <a:gd name="connsiteY9" fmla="*/ 50447 h 655806"/>
                <a:gd name="connsiteX10" fmla="*/ 143274 w 472647"/>
                <a:gd name="connsiteY10" fmla="*/ 100894 h 655806"/>
                <a:gd name="connsiteX11" fmla="*/ 143274 w 472647"/>
                <a:gd name="connsiteY11" fmla="*/ 144899 h 655806"/>
                <a:gd name="connsiteX12" fmla="*/ 136352 w 472647"/>
                <a:gd name="connsiteY12" fmla="*/ 162252 h 655806"/>
                <a:gd name="connsiteX13" fmla="*/ 50459 w 472647"/>
                <a:gd name="connsiteY13" fmla="*/ 252874 h 655806"/>
                <a:gd name="connsiteX14" fmla="*/ 50447 w 472647"/>
                <a:gd name="connsiteY14" fmla="*/ 252886 h 655806"/>
                <a:gd name="connsiteX15" fmla="*/ 50447 w 472647"/>
                <a:gd name="connsiteY15" fmla="*/ 580136 h 655806"/>
                <a:gd name="connsiteX16" fmla="*/ 75671 w 472647"/>
                <a:gd name="connsiteY16" fmla="*/ 605360 h 655806"/>
                <a:gd name="connsiteX17" fmla="*/ 454021 w 472647"/>
                <a:gd name="connsiteY17" fmla="*/ 605360 h 655806"/>
                <a:gd name="connsiteX18" fmla="*/ 467327 w 472647"/>
                <a:gd name="connsiteY18" fmla="*/ 599840 h 655806"/>
                <a:gd name="connsiteX19" fmla="*/ 472647 w 472647"/>
                <a:gd name="connsiteY19" fmla="*/ 648079 h 655806"/>
                <a:gd name="connsiteX20" fmla="*/ 454020 w 472647"/>
                <a:gd name="connsiteY20" fmla="*/ 655806 h 655806"/>
                <a:gd name="connsiteX21" fmla="*/ 75670 w 472647"/>
                <a:gd name="connsiteY21" fmla="*/ 655806 h 655806"/>
                <a:gd name="connsiteX22" fmla="*/ 0 w 472647"/>
                <a:gd name="connsiteY22" fmla="*/ 580136 h 655806"/>
                <a:gd name="connsiteX23" fmla="*/ 0 w 472647"/>
                <a:gd name="connsiteY23" fmla="*/ 252886 h 655806"/>
                <a:gd name="connsiteX24" fmla="*/ 13806 w 472647"/>
                <a:gd name="connsiteY24" fmla="*/ 218204 h 655806"/>
                <a:gd name="connsiteX25" fmla="*/ 13831 w 472647"/>
                <a:gd name="connsiteY25" fmla="*/ 218185 h 655806"/>
                <a:gd name="connsiteX26" fmla="*/ 92826 w 472647"/>
                <a:gd name="connsiteY26" fmla="*/ 134842 h 655806"/>
                <a:gd name="connsiteX27" fmla="*/ 92826 w 472647"/>
                <a:gd name="connsiteY27" fmla="*/ 100894 h 655806"/>
                <a:gd name="connsiteX28" fmla="*/ 193720 w 472647"/>
                <a:gd name="connsiteY28" fmla="*/ 0 h 655806"/>
                <a:gd name="connsiteX29" fmla="*/ 334087 w 472647"/>
                <a:gd name="connsiteY29" fmla="*/ 0 h 655806"/>
                <a:gd name="connsiteX30" fmla="*/ 373321 w 472647"/>
                <a:gd name="connsiteY30" fmla="*/ 7941 h 65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2647" h="655806">
                  <a:moveTo>
                    <a:pt x="454020" y="655806"/>
                  </a:moveTo>
                  <a:lnTo>
                    <a:pt x="454020" y="655806"/>
                  </a:lnTo>
                  <a:lnTo>
                    <a:pt x="454020" y="655806"/>
                  </a:lnTo>
                  <a:close/>
                  <a:moveTo>
                    <a:pt x="404360" y="28886"/>
                  </a:moveTo>
                  <a:lnTo>
                    <a:pt x="422623" y="194483"/>
                  </a:lnTo>
                  <a:lnTo>
                    <a:pt x="391627" y="162431"/>
                  </a:lnTo>
                  <a:cubicBezTo>
                    <a:pt x="387073" y="157731"/>
                    <a:pt x="384529" y="151443"/>
                    <a:pt x="384533" y="144899"/>
                  </a:cubicBezTo>
                  <a:lnTo>
                    <a:pt x="384533" y="100894"/>
                  </a:lnTo>
                  <a:cubicBezTo>
                    <a:pt x="384533" y="73078"/>
                    <a:pt x="361908" y="50447"/>
                    <a:pt x="334087" y="50447"/>
                  </a:cubicBezTo>
                  <a:lnTo>
                    <a:pt x="193720" y="50447"/>
                  </a:lnTo>
                  <a:cubicBezTo>
                    <a:pt x="165898" y="50447"/>
                    <a:pt x="143274" y="73078"/>
                    <a:pt x="143274" y="100894"/>
                  </a:cubicBezTo>
                  <a:lnTo>
                    <a:pt x="143274" y="144899"/>
                  </a:lnTo>
                  <a:cubicBezTo>
                    <a:pt x="143274" y="151356"/>
                    <a:pt x="140796" y="157567"/>
                    <a:pt x="136352" y="162252"/>
                  </a:cubicBezTo>
                  <a:lnTo>
                    <a:pt x="50459" y="252874"/>
                  </a:lnTo>
                  <a:cubicBezTo>
                    <a:pt x="50447" y="252880"/>
                    <a:pt x="50447" y="252886"/>
                    <a:pt x="50447" y="252886"/>
                  </a:cubicBezTo>
                  <a:lnTo>
                    <a:pt x="50447" y="580136"/>
                  </a:lnTo>
                  <a:cubicBezTo>
                    <a:pt x="50447" y="594047"/>
                    <a:pt x="61766" y="605360"/>
                    <a:pt x="75671" y="605360"/>
                  </a:cubicBezTo>
                  <a:lnTo>
                    <a:pt x="454021" y="605360"/>
                  </a:lnTo>
                  <a:lnTo>
                    <a:pt x="467327" y="599840"/>
                  </a:lnTo>
                  <a:lnTo>
                    <a:pt x="472647" y="648079"/>
                  </a:lnTo>
                  <a:lnTo>
                    <a:pt x="454020" y="655806"/>
                  </a:lnTo>
                  <a:lnTo>
                    <a:pt x="75670" y="655806"/>
                  </a:lnTo>
                  <a:cubicBezTo>
                    <a:pt x="33943" y="655806"/>
                    <a:pt x="0" y="621863"/>
                    <a:pt x="0" y="580136"/>
                  </a:cubicBezTo>
                  <a:lnTo>
                    <a:pt x="0" y="252886"/>
                  </a:lnTo>
                  <a:cubicBezTo>
                    <a:pt x="0" y="239936"/>
                    <a:pt x="4902" y="227620"/>
                    <a:pt x="13806" y="218204"/>
                  </a:cubicBezTo>
                  <a:cubicBezTo>
                    <a:pt x="13818" y="218198"/>
                    <a:pt x="13818" y="218192"/>
                    <a:pt x="13831" y="218185"/>
                  </a:cubicBezTo>
                  <a:lnTo>
                    <a:pt x="92826" y="134842"/>
                  </a:lnTo>
                  <a:lnTo>
                    <a:pt x="92826" y="100894"/>
                  </a:lnTo>
                  <a:cubicBezTo>
                    <a:pt x="92826" y="45262"/>
                    <a:pt x="138088" y="0"/>
                    <a:pt x="193720" y="0"/>
                  </a:cubicBezTo>
                  <a:lnTo>
                    <a:pt x="334087" y="0"/>
                  </a:lnTo>
                  <a:cubicBezTo>
                    <a:pt x="347994" y="0"/>
                    <a:pt x="361254" y="2829"/>
                    <a:pt x="373321" y="7941"/>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667" name="组合 666"/>
            <p:cNvGrpSpPr/>
            <p:nvPr>
              <p:custDataLst>
                <p:tags r:id="rId41"/>
              </p:custDataLst>
            </p:nvPr>
          </p:nvGrpSpPr>
          <p:grpSpPr>
            <a:xfrm rot="373669">
              <a:off x="2472101" y="825238"/>
              <a:ext cx="580133" cy="655806"/>
              <a:chOff x="1483830" y="829210"/>
              <a:chExt cx="10037126" cy="11346395"/>
            </a:xfrm>
            <a:solidFill>
              <a:srgbClr val="183D5E">
                <a:alpha val="80000"/>
              </a:srgbClr>
            </a:solidFill>
          </p:grpSpPr>
          <p:sp>
            <p:nvSpPr>
              <p:cNvPr id="668" name="任意多边形: 形状 667"/>
              <p:cNvSpPr/>
              <p:nvPr/>
            </p:nvSpPr>
            <p:spPr>
              <a:xfrm>
                <a:off x="3120324" y="3665779"/>
                <a:ext cx="6764154" cy="872785"/>
              </a:xfrm>
              <a:custGeom>
                <a:avLst/>
                <a:gdLst/>
                <a:ahLst/>
                <a:cxnLst/>
                <a:rect l="0" t="0" r="0" b="0"/>
                <a:pathLst>
                  <a:path w="6764154" h="872785">
                    <a:moveTo>
                      <a:pt x="6327747" y="872784"/>
                    </a:moveTo>
                    <a:lnTo>
                      <a:pt x="436392" y="872784"/>
                    </a:lnTo>
                    <a:cubicBezTo>
                      <a:pt x="195395" y="872784"/>
                      <a:pt x="0" y="677390"/>
                      <a:pt x="0" y="436392"/>
                    </a:cubicBezTo>
                    <a:cubicBezTo>
                      <a:pt x="0" y="195394"/>
                      <a:pt x="195395" y="0"/>
                      <a:pt x="436392" y="0"/>
                    </a:cubicBezTo>
                    <a:lnTo>
                      <a:pt x="6327747" y="0"/>
                    </a:lnTo>
                    <a:cubicBezTo>
                      <a:pt x="6568745" y="0"/>
                      <a:pt x="6764139" y="195394"/>
                      <a:pt x="6764139" y="436392"/>
                    </a:cubicBezTo>
                    <a:cubicBezTo>
                      <a:pt x="6764153" y="677376"/>
                      <a:pt x="6568744" y="872784"/>
                      <a:pt x="6327747" y="87278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69" name="任意多边形: 形状 668"/>
              <p:cNvSpPr/>
              <p:nvPr/>
            </p:nvSpPr>
            <p:spPr>
              <a:xfrm>
                <a:off x="5956972" y="8247969"/>
                <a:ext cx="1090988" cy="2400178"/>
              </a:xfrm>
              <a:custGeom>
                <a:avLst/>
                <a:gdLst/>
                <a:ahLst/>
                <a:cxnLst/>
                <a:rect l="0" t="0" r="0" b="0"/>
                <a:pathLst>
                  <a:path w="1090988" h="2400178">
                    <a:moveTo>
                      <a:pt x="1090987" y="2400177"/>
                    </a:moveTo>
                    <a:lnTo>
                      <a:pt x="0" y="2400177"/>
                    </a:lnTo>
                    <a:lnTo>
                      <a:pt x="0" y="436392"/>
                    </a:lnTo>
                    <a:cubicBezTo>
                      <a:pt x="0" y="195382"/>
                      <a:pt x="195382" y="0"/>
                      <a:pt x="436392" y="0"/>
                    </a:cubicBezTo>
                    <a:lnTo>
                      <a:pt x="654595" y="0"/>
                    </a:lnTo>
                    <a:cubicBezTo>
                      <a:pt x="895606" y="0"/>
                      <a:pt x="1090987" y="195382"/>
                      <a:pt x="1090987" y="436392"/>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70" name="PA_ImportSvg_636990400565495009"/>
              <p:cNvSpPr/>
              <p:nvPr/>
            </p:nvSpPr>
            <p:spPr>
              <a:xfrm>
                <a:off x="1483830" y="829210"/>
                <a:ext cx="10037126" cy="11346395"/>
              </a:xfrm>
              <a:custGeom>
                <a:avLst/>
                <a:gdLst/>
                <a:ahLst/>
                <a:cxnLst/>
                <a:rect l="l" t="t" r="r" b="b"/>
                <a:pathLst>
                  <a:path w="10037126" h="11346395">
                    <a:moveTo>
                      <a:pt x="9160289" y="11346394"/>
                    </a:moveTo>
                    <a:lnTo>
                      <a:pt x="877061" y="11346394"/>
                    </a:lnTo>
                    <a:cubicBezTo>
                      <a:pt x="393364" y="11346394"/>
                      <a:pt x="1" y="10954955"/>
                      <a:pt x="1" y="10473596"/>
                    </a:cubicBezTo>
                    <a:lnTo>
                      <a:pt x="1" y="8683698"/>
                    </a:lnTo>
                    <a:cubicBezTo>
                      <a:pt x="39" y="8433491"/>
                      <a:pt x="107423" y="8195326"/>
                      <a:pt x="294906" y="8029635"/>
                    </a:cubicBezTo>
                    <a:cubicBezTo>
                      <a:pt x="302366" y="8023033"/>
                      <a:pt x="310033" y="8016639"/>
                      <a:pt x="317922" y="8010571"/>
                    </a:cubicBezTo>
                    <a:lnTo>
                      <a:pt x="2290869" y="6494589"/>
                    </a:lnTo>
                    <a:cubicBezTo>
                      <a:pt x="1892620" y="6003743"/>
                      <a:pt x="1633285" y="5561386"/>
                      <a:pt x="1569578" y="4661856"/>
                    </a:cubicBezTo>
                    <a:cubicBezTo>
                      <a:pt x="1550396" y="4392202"/>
                      <a:pt x="1428091" y="2139464"/>
                      <a:pt x="1503520" y="1204026"/>
                    </a:cubicBezTo>
                    <a:cubicBezTo>
                      <a:pt x="1557648" y="528871"/>
                      <a:pt x="2130836" y="0"/>
                      <a:pt x="2808239" y="0"/>
                    </a:cubicBezTo>
                    <a:lnTo>
                      <a:pt x="7284929" y="0"/>
                    </a:lnTo>
                    <a:cubicBezTo>
                      <a:pt x="7968297" y="0"/>
                      <a:pt x="8528918" y="513003"/>
                      <a:pt x="8589011" y="1193265"/>
                    </a:cubicBezTo>
                    <a:cubicBezTo>
                      <a:pt x="8671042" y="2118905"/>
                      <a:pt x="8546826" y="4355229"/>
                      <a:pt x="8515064" y="4674215"/>
                    </a:cubicBezTo>
                    <a:cubicBezTo>
                      <a:pt x="8412565" y="5703094"/>
                      <a:pt x="8139181" y="6133418"/>
                      <a:pt x="7781843" y="6533590"/>
                    </a:cubicBezTo>
                    <a:lnTo>
                      <a:pt x="9717284" y="8009623"/>
                    </a:lnTo>
                    <a:cubicBezTo>
                      <a:pt x="9725381" y="8015796"/>
                      <a:pt x="9733269" y="8022306"/>
                      <a:pt x="9740937" y="8029013"/>
                    </a:cubicBezTo>
                    <a:cubicBezTo>
                      <a:pt x="9929182" y="8194798"/>
                      <a:pt x="10037072" y="8433508"/>
                      <a:pt x="10037128" y="8684349"/>
                    </a:cubicBezTo>
                    <a:lnTo>
                      <a:pt x="10037128" y="10473623"/>
                    </a:lnTo>
                    <a:cubicBezTo>
                      <a:pt x="10037128" y="10954968"/>
                      <a:pt x="9643779" y="11346395"/>
                      <a:pt x="9160289" y="11346395"/>
                    </a:cubicBezTo>
                    <a:moveTo>
                      <a:pt x="873020" y="8684867"/>
                    </a:moveTo>
                    <a:lnTo>
                      <a:pt x="872812" y="10473609"/>
                    </a:lnTo>
                    <a:lnTo>
                      <a:pt x="9160302" y="10473609"/>
                    </a:lnTo>
                    <a:lnTo>
                      <a:pt x="9164357" y="8685622"/>
                    </a:lnTo>
                    <a:lnTo>
                      <a:pt x="6869655" y="6935556"/>
                    </a:lnTo>
                    <a:cubicBezTo>
                      <a:pt x="6771817" y="6860975"/>
                      <a:pt x="6710056" y="6748518"/>
                      <a:pt x="6699616" y="6625939"/>
                    </a:cubicBezTo>
                    <a:cubicBezTo>
                      <a:pt x="6689033" y="6503388"/>
                      <a:pt x="6730662" y="6382063"/>
                      <a:pt x="6814254" y="6291825"/>
                    </a:cubicBezTo>
                    <a:lnTo>
                      <a:pt x="6945721" y="6151728"/>
                    </a:lnTo>
                    <a:cubicBezTo>
                      <a:pt x="7351429" y="5721938"/>
                      <a:pt x="7554934" y="5506296"/>
                      <a:pt x="7646556" y="4587791"/>
                    </a:cubicBezTo>
                    <a:cubicBezTo>
                      <a:pt x="7680007" y="4251858"/>
                      <a:pt x="7792098" y="2087142"/>
                      <a:pt x="7719645" y="1270175"/>
                    </a:cubicBezTo>
                    <a:cubicBezTo>
                      <a:pt x="7699618" y="1043564"/>
                      <a:pt x="7512736" y="872771"/>
                      <a:pt x="7284955" y="872771"/>
                    </a:cubicBezTo>
                    <a:lnTo>
                      <a:pt x="2808239" y="872771"/>
                    </a:lnTo>
                    <a:cubicBezTo>
                      <a:pt x="2582577" y="872771"/>
                      <a:pt x="2391445" y="1048996"/>
                      <a:pt x="2373329" y="1274009"/>
                    </a:cubicBezTo>
                    <a:cubicBezTo>
                      <a:pt x="2302799" y="2150211"/>
                      <a:pt x="2424260" y="4375241"/>
                      <a:pt x="2440232" y="4600046"/>
                    </a:cubicBezTo>
                    <a:cubicBezTo>
                      <a:pt x="2496492" y="5394426"/>
                      <a:pt x="2705740" y="5640323"/>
                      <a:pt x="3211596" y="6234408"/>
                    </a:cubicBezTo>
                    <a:lnTo>
                      <a:pt x="3250597" y="6280115"/>
                    </a:lnTo>
                    <a:cubicBezTo>
                      <a:pt x="3328024" y="6371152"/>
                      <a:pt x="3364759" y="6489943"/>
                      <a:pt x="3352238" y="6608796"/>
                    </a:cubicBezTo>
                    <a:cubicBezTo>
                      <a:pt x="3339658" y="6727642"/>
                      <a:pt x="3278886" y="6836127"/>
                      <a:pt x="3184109" y="6908925"/>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dirty="0">
                  <a:latin typeface="Arial" panose="020B0604020202020204" pitchFamily="34" charset="0"/>
                  <a:ea typeface="微软雅黑" panose="020B0503020204020204" charset="-122"/>
                </a:endParaRPr>
              </a:p>
            </p:txBody>
          </p:sp>
        </p:grpSp>
        <p:sp>
          <p:nvSpPr>
            <p:cNvPr id="179" name="任意多边形: 形状 178"/>
            <p:cNvSpPr/>
            <p:nvPr>
              <p:custDataLst>
                <p:tags r:id="rId42"/>
              </p:custDataLst>
            </p:nvPr>
          </p:nvSpPr>
          <p:spPr>
            <a:xfrm>
              <a:off x="2129012" y="1"/>
              <a:ext cx="281881" cy="263597"/>
            </a:xfrm>
            <a:custGeom>
              <a:avLst/>
              <a:gdLst>
                <a:gd name="connsiteX0" fmla="*/ 2158 w 281881"/>
                <a:gd name="connsiteY0" fmla="*/ 0 h 263597"/>
                <a:gd name="connsiteX1" fmla="*/ 51499 w 281881"/>
                <a:gd name="connsiteY1" fmla="*/ 0 h 263597"/>
                <a:gd name="connsiteX2" fmla="*/ 274999 w 281881"/>
                <a:gd name="connsiteY2" fmla="*/ 223499 h 263597"/>
                <a:gd name="connsiteX3" fmla="*/ 274999 w 281881"/>
                <a:gd name="connsiteY3" fmla="*/ 256715 h 263597"/>
                <a:gd name="connsiteX4" fmla="*/ 258391 w 281881"/>
                <a:gd name="connsiteY4" fmla="*/ 263597 h 263597"/>
                <a:gd name="connsiteX5" fmla="*/ 258391 w 281881"/>
                <a:gd name="connsiteY5" fmla="*/ 263597 h 263597"/>
                <a:gd name="connsiteX6" fmla="*/ 241783 w 281881"/>
                <a:gd name="connsiteY6" fmla="*/ 256715 h 263597"/>
                <a:gd name="connsiteX7" fmla="*/ 6882 w 281881"/>
                <a:gd name="connsiteY7" fmla="*/ 21815 h 263597"/>
                <a:gd name="connsiteX8" fmla="*/ 0 w 281881"/>
                <a:gd name="connsiteY8" fmla="*/ 5207 h 26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881" h="263597">
                  <a:moveTo>
                    <a:pt x="2158" y="0"/>
                  </a:moveTo>
                  <a:lnTo>
                    <a:pt x="51499" y="0"/>
                  </a:lnTo>
                  <a:lnTo>
                    <a:pt x="274999" y="223499"/>
                  </a:lnTo>
                  <a:cubicBezTo>
                    <a:pt x="284175" y="232669"/>
                    <a:pt x="284175" y="247546"/>
                    <a:pt x="274999" y="256715"/>
                  </a:cubicBezTo>
                  <a:cubicBezTo>
                    <a:pt x="270412" y="261303"/>
                    <a:pt x="264402" y="263597"/>
                    <a:pt x="258391" y="263597"/>
                  </a:cubicBezTo>
                  <a:lnTo>
                    <a:pt x="258391" y="263597"/>
                  </a:lnTo>
                  <a:cubicBezTo>
                    <a:pt x="252381" y="263597"/>
                    <a:pt x="246371" y="261303"/>
                    <a:pt x="241783" y="256715"/>
                  </a:cubicBezTo>
                  <a:lnTo>
                    <a:pt x="6882" y="21815"/>
                  </a:lnTo>
                  <a:cubicBezTo>
                    <a:pt x="2294" y="17230"/>
                    <a:pt x="0" y="11219"/>
                    <a:pt x="0" y="5207"/>
                  </a:cubicBezTo>
                  <a:close/>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77" name="任意多边形: 形状 176"/>
            <p:cNvSpPr/>
            <p:nvPr>
              <p:custDataLst>
                <p:tags r:id="rId43"/>
              </p:custDataLst>
            </p:nvPr>
          </p:nvSpPr>
          <p:spPr>
            <a:xfrm>
              <a:off x="1865002" y="1"/>
              <a:ext cx="611273" cy="510397"/>
            </a:xfrm>
            <a:custGeom>
              <a:avLst/>
              <a:gdLst>
                <a:gd name="connsiteX0" fmla="*/ 346424 w 611273"/>
                <a:gd name="connsiteY0" fmla="*/ 0 h 510397"/>
                <a:gd name="connsiteX1" fmla="*/ 415396 w 611273"/>
                <a:gd name="connsiteY1" fmla="*/ 0 h 510397"/>
                <a:gd name="connsiteX2" fmla="*/ 401594 w 611273"/>
                <a:gd name="connsiteY2" fmla="*/ 12654 h 510397"/>
                <a:gd name="connsiteX3" fmla="*/ 128731 w 611273"/>
                <a:gd name="connsiteY3" fmla="*/ 275680 h 510397"/>
                <a:gd name="connsiteX4" fmla="*/ 118993 w 611273"/>
                <a:gd name="connsiteY4" fmla="*/ 327586 h 510397"/>
                <a:gd name="connsiteX5" fmla="*/ 113941 w 611273"/>
                <a:gd name="connsiteY5" fmla="*/ 363704 h 510397"/>
                <a:gd name="connsiteX6" fmla="*/ 52360 w 611273"/>
                <a:gd name="connsiteY6" fmla="*/ 461593 h 510397"/>
                <a:gd name="connsiteX7" fmla="*/ 55532 w 611273"/>
                <a:gd name="connsiteY7" fmla="*/ 463417 h 510397"/>
                <a:gd name="connsiteX8" fmla="*/ 129104 w 611273"/>
                <a:gd name="connsiteY8" fmla="*/ 407749 h 510397"/>
                <a:gd name="connsiteX9" fmla="*/ 146516 w 611273"/>
                <a:gd name="connsiteY9" fmla="*/ 390986 h 510397"/>
                <a:gd name="connsiteX10" fmla="*/ 186826 w 611273"/>
                <a:gd name="connsiteY10" fmla="*/ 389678 h 510397"/>
                <a:gd name="connsiteX11" fmla="*/ 243653 w 611273"/>
                <a:gd name="connsiteY11" fmla="*/ 377193 h 510397"/>
                <a:gd name="connsiteX12" fmla="*/ 290146 w 611273"/>
                <a:gd name="connsiteY12" fmla="*/ 333155 h 510397"/>
                <a:gd name="connsiteX13" fmla="*/ 544620 w 611273"/>
                <a:gd name="connsiteY13" fmla="*/ 86326 h 510397"/>
                <a:gd name="connsiteX14" fmla="*/ 563755 w 611273"/>
                <a:gd name="connsiteY14" fmla="*/ 32516 h 510397"/>
                <a:gd name="connsiteX15" fmla="*/ 547822 w 611273"/>
                <a:gd name="connsiteY15" fmla="*/ 0 h 510397"/>
                <a:gd name="connsiteX16" fmla="*/ 602444 w 611273"/>
                <a:gd name="connsiteY16" fmla="*/ 0 h 510397"/>
                <a:gd name="connsiteX17" fmla="*/ 610906 w 611273"/>
                <a:gd name="connsiteY17" fmla="*/ 31123 h 510397"/>
                <a:gd name="connsiteX18" fmla="*/ 578707 w 611273"/>
                <a:gd name="connsiteY18" fmla="*/ 118665 h 510397"/>
                <a:gd name="connsiteX19" fmla="*/ 322410 w 611273"/>
                <a:gd name="connsiteY19" fmla="*/ 367306 h 510397"/>
                <a:gd name="connsiteX20" fmla="*/ 276089 w 611273"/>
                <a:gd name="connsiteY20" fmla="*/ 411177 h 510397"/>
                <a:gd name="connsiteX21" fmla="*/ 169885 w 611273"/>
                <a:gd name="connsiteY21" fmla="*/ 433635 h 510397"/>
                <a:gd name="connsiteX22" fmla="*/ 161862 w 611273"/>
                <a:gd name="connsiteY22" fmla="*/ 441429 h 510397"/>
                <a:gd name="connsiteX23" fmla="*/ 55686 w 611273"/>
                <a:gd name="connsiteY23" fmla="*/ 510397 h 510397"/>
                <a:gd name="connsiteX24" fmla="*/ 55686 w 611273"/>
                <a:gd name="connsiteY24" fmla="*/ 510397 h 510397"/>
                <a:gd name="connsiteX25" fmla="*/ 54264 w 611273"/>
                <a:gd name="connsiteY25" fmla="*/ 510380 h 510397"/>
                <a:gd name="connsiteX26" fmla="*/ 17836 w 611273"/>
                <a:gd name="connsiteY26" fmla="*/ 493456 h 510397"/>
                <a:gd name="connsiteX27" fmla="*/ 73246 w 611273"/>
                <a:gd name="connsiteY27" fmla="*/ 338282 h 510397"/>
                <a:gd name="connsiteX28" fmla="*/ 73172 w 611273"/>
                <a:gd name="connsiteY28" fmla="*/ 337943 h 510397"/>
                <a:gd name="connsiteX29" fmla="*/ 95515 w 611273"/>
                <a:gd name="connsiteY29" fmla="*/ 242464 h 510397"/>
                <a:gd name="connsiteX30" fmla="*/ 329960 w 611273"/>
                <a:gd name="connsiteY30" fmla="*/ 15441 h 51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11273" h="510397">
                  <a:moveTo>
                    <a:pt x="346424" y="0"/>
                  </a:moveTo>
                  <a:lnTo>
                    <a:pt x="415396" y="0"/>
                  </a:lnTo>
                  <a:lnTo>
                    <a:pt x="401594" y="12654"/>
                  </a:lnTo>
                  <a:cubicBezTo>
                    <a:pt x="315644" y="92513"/>
                    <a:pt x="175478" y="228937"/>
                    <a:pt x="128731" y="275680"/>
                  </a:cubicBezTo>
                  <a:cubicBezTo>
                    <a:pt x="112513" y="291904"/>
                    <a:pt x="114588" y="308099"/>
                    <a:pt x="118993" y="327586"/>
                  </a:cubicBezTo>
                  <a:cubicBezTo>
                    <a:pt x="121505" y="338700"/>
                    <a:pt x="124631" y="352533"/>
                    <a:pt x="113941" y="363704"/>
                  </a:cubicBezTo>
                  <a:cubicBezTo>
                    <a:pt x="55898" y="424334"/>
                    <a:pt x="38865" y="446975"/>
                    <a:pt x="52360" y="461593"/>
                  </a:cubicBezTo>
                  <a:cubicBezTo>
                    <a:pt x="54006" y="463376"/>
                    <a:pt x="54745" y="463394"/>
                    <a:pt x="55532" y="463417"/>
                  </a:cubicBezTo>
                  <a:cubicBezTo>
                    <a:pt x="71268" y="464076"/>
                    <a:pt x="106130" y="430092"/>
                    <a:pt x="129104" y="407749"/>
                  </a:cubicBezTo>
                  <a:cubicBezTo>
                    <a:pt x="135012" y="402008"/>
                    <a:pt x="140832" y="396342"/>
                    <a:pt x="146516" y="390986"/>
                  </a:cubicBezTo>
                  <a:cubicBezTo>
                    <a:pt x="160985" y="377349"/>
                    <a:pt x="178441" y="385675"/>
                    <a:pt x="186826" y="389678"/>
                  </a:cubicBezTo>
                  <a:cubicBezTo>
                    <a:pt x="201175" y="396520"/>
                    <a:pt x="216000" y="403591"/>
                    <a:pt x="243653" y="377193"/>
                  </a:cubicBezTo>
                  <a:cubicBezTo>
                    <a:pt x="254785" y="366567"/>
                    <a:pt x="270906" y="351335"/>
                    <a:pt x="290146" y="333155"/>
                  </a:cubicBezTo>
                  <a:cubicBezTo>
                    <a:pt x="363392" y="263953"/>
                    <a:pt x="485987" y="148119"/>
                    <a:pt x="544620" y="86326"/>
                  </a:cubicBezTo>
                  <a:cubicBezTo>
                    <a:pt x="560632" y="69457"/>
                    <a:pt x="565719" y="50443"/>
                    <a:pt x="563755" y="32516"/>
                  </a:cubicBezTo>
                  <a:lnTo>
                    <a:pt x="547822" y="0"/>
                  </a:lnTo>
                  <a:lnTo>
                    <a:pt x="602444" y="0"/>
                  </a:lnTo>
                  <a:lnTo>
                    <a:pt x="610906" y="31123"/>
                  </a:lnTo>
                  <a:cubicBezTo>
                    <a:pt x="613294" y="60720"/>
                    <a:pt x="604205" y="91794"/>
                    <a:pt x="578707" y="118665"/>
                  </a:cubicBezTo>
                  <a:cubicBezTo>
                    <a:pt x="519179" y="181387"/>
                    <a:pt x="396005" y="297771"/>
                    <a:pt x="322410" y="367306"/>
                  </a:cubicBezTo>
                  <a:cubicBezTo>
                    <a:pt x="303244" y="385416"/>
                    <a:pt x="287180" y="400586"/>
                    <a:pt x="276089" y="411177"/>
                  </a:cubicBezTo>
                  <a:cubicBezTo>
                    <a:pt x="227962" y="457097"/>
                    <a:pt x="188873" y="442455"/>
                    <a:pt x="169885" y="433635"/>
                  </a:cubicBezTo>
                  <a:cubicBezTo>
                    <a:pt x="167236" y="436198"/>
                    <a:pt x="164551" y="438802"/>
                    <a:pt x="161862" y="441429"/>
                  </a:cubicBezTo>
                  <a:cubicBezTo>
                    <a:pt x="126982" y="475345"/>
                    <a:pt x="90938" y="510397"/>
                    <a:pt x="55686" y="510397"/>
                  </a:cubicBezTo>
                  <a:lnTo>
                    <a:pt x="55686" y="510397"/>
                  </a:lnTo>
                  <a:cubicBezTo>
                    <a:pt x="55209" y="510397"/>
                    <a:pt x="54739" y="510391"/>
                    <a:pt x="54264" y="510380"/>
                  </a:cubicBezTo>
                  <a:cubicBezTo>
                    <a:pt x="40305" y="510001"/>
                    <a:pt x="27705" y="504152"/>
                    <a:pt x="17836" y="493456"/>
                  </a:cubicBezTo>
                  <a:cubicBezTo>
                    <a:pt x="-26105" y="445856"/>
                    <a:pt x="18341" y="395779"/>
                    <a:pt x="73246" y="338282"/>
                  </a:cubicBezTo>
                  <a:cubicBezTo>
                    <a:pt x="73223" y="338167"/>
                    <a:pt x="73195" y="338058"/>
                    <a:pt x="73172" y="337943"/>
                  </a:cubicBezTo>
                  <a:cubicBezTo>
                    <a:pt x="68796" y="318577"/>
                    <a:pt x="59690" y="278289"/>
                    <a:pt x="95515" y="242464"/>
                  </a:cubicBezTo>
                  <a:cubicBezTo>
                    <a:pt x="135774" y="202201"/>
                    <a:pt x="245070" y="95672"/>
                    <a:pt x="329960" y="15441"/>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74" name="任意多边形: 形状 673"/>
            <p:cNvSpPr/>
            <p:nvPr>
              <p:custDataLst>
                <p:tags r:id="rId44"/>
              </p:custDataLst>
            </p:nvPr>
          </p:nvSpPr>
          <p:spPr>
            <a:xfrm>
              <a:off x="2077142" y="213337"/>
              <a:ext cx="130063" cy="126398"/>
            </a:xfrm>
            <a:custGeom>
              <a:avLst/>
              <a:gdLst/>
              <a:ahLst/>
              <a:cxnLst/>
              <a:rect l="0" t="0" r="0" b="0"/>
              <a:pathLst>
                <a:path w="2414227" h="2346206">
                  <a:moveTo>
                    <a:pt x="610304" y="2346205"/>
                  </a:moveTo>
                  <a:lnTo>
                    <a:pt x="164243" y="1867888"/>
                  </a:lnTo>
                  <a:cubicBezTo>
                    <a:pt x="0" y="1691766"/>
                    <a:pt x="9630" y="1415861"/>
                    <a:pt x="185764" y="1251618"/>
                  </a:cubicBezTo>
                  <a:lnTo>
                    <a:pt x="1351881" y="164230"/>
                  </a:lnTo>
                  <a:cubicBezTo>
                    <a:pt x="1528003" y="0"/>
                    <a:pt x="1803908" y="9643"/>
                    <a:pt x="1968138" y="185765"/>
                  </a:cubicBezTo>
                  <a:lnTo>
                    <a:pt x="2414226" y="664173"/>
                  </a:lnTo>
                  <a:lnTo>
                    <a:pt x="610305" y="2346205"/>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77" name="任意多边形: 形状 676"/>
            <p:cNvSpPr/>
            <p:nvPr>
              <p:custDataLst>
                <p:tags r:id="rId45"/>
              </p:custDataLst>
            </p:nvPr>
          </p:nvSpPr>
          <p:spPr>
            <a:xfrm rot="360034">
              <a:off x="3122411" y="342760"/>
              <a:ext cx="185081" cy="182535"/>
            </a:xfrm>
            <a:custGeom>
              <a:avLst/>
              <a:gdLst/>
              <a:ahLst/>
              <a:cxnLst/>
              <a:rect l="0" t="0" r="0" b="0"/>
              <a:pathLst>
                <a:path w="3164447" h="3120925">
                  <a:moveTo>
                    <a:pt x="2674042" y="3120924"/>
                  </a:moveTo>
                  <a:cubicBezTo>
                    <a:pt x="2559737" y="3120924"/>
                    <a:pt x="2445419" y="3077300"/>
                    <a:pt x="2358159" y="2990040"/>
                  </a:cubicBezTo>
                  <a:lnTo>
                    <a:pt x="174521" y="806274"/>
                  </a:lnTo>
                  <a:cubicBezTo>
                    <a:pt x="0" y="631869"/>
                    <a:pt x="0" y="348927"/>
                    <a:pt x="174521" y="174522"/>
                  </a:cubicBezTo>
                  <a:cubicBezTo>
                    <a:pt x="349042" y="0"/>
                    <a:pt x="631753" y="0"/>
                    <a:pt x="806274" y="174522"/>
                  </a:cubicBezTo>
                  <a:lnTo>
                    <a:pt x="2989925" y="2358287"/>
                  </a:lnTo>
                  <a:cubicBezTo>
                    <a:pt x="3164446" y="2532692"/>
                    <a:pt x="3164446" y="2815634"/>
                    <a:pt x="2989925" y="2990040"/>
                  </a:cubicBezTo>
                  <a:cubicBezTo>
                    <a:pt x="2902664" y="3077300"/>
                    <a:pt x="2788359" y="3120924"/>
                    <a:pt x="2674042" y="3120924"/>
                  </a:cubicBezTo>
                  <a:close/>
                </a:path>
              </a:pathLst>
            </a:cu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78" name="任意多边形: 形状 677"/>
            <p:cNvSpPr/>
            <p:nvPr>
              <p:custDataLst>
                <p:tags r:id="rId46"/>
              </p:custDataLst>
            </p:nvPr>
          </p:nvSpPr>
          <p:spPr>
            <a:xfrm rot="360034">
              <a:off x="2785935" y="158992"/>
              <a:ext cx="206873" cy="174420"/>
            </a:xfrm>
            <a:custGeom>
              <a:avLst/>
              <a:gdLst/>
              <a:ahLst/>
              <a:cxnLst/>
              <a:rect l="0" t="0" r="0" b="0"/>
              <a:pathLst>
                <a:path w="3537041" h="2982173">
                  <a:moveTo>
                    <a:pt x="3537040" y="2982172"/>
                  </a:moveTo>
                  <a:cubicBezTo>
                    <a:pt x="1915767" y="2982172"/>
                    <a:pt x="593579" y="2010332"/>
                    <a:pt x="0" y="382623"/>
                  </a:cubicBezTo>
                  <a:lnTo>
                    <a:pt x="1049289" y="0"/>
                  </a:lnTo>
                  <a:cubicBezTo>
                    <a:pt x="1481447" y="1185405"/>
                    <a:pt x="2388273" y="1865259"/>
                    <a:pt x="3537040" y="1865259"/>
                  </a:cubicBezTo>
                  <a:lnTo>
                    <a:pt x="3537040" y="2982171"/>
                  </a:lnTo>
                </a:path>
              </a:pathLst>
            </a:custGeom>
            <a:solidFill>
              <a:schemeClr val="accent1">
                <a:lumMod val="5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nvGrpSpPr>
            <p:cNvPr id="626" name="组合 625"/>
            <p:cNvGrpSpPr/>
            <p:nvPr>
              <p:custDataLst>
                <p:tags r:id="rId47"/>
              </p:custDataLst>
            </p:nvPr>
          </p:nvGrpSpPr>
          <p:grpSpPr>
            <a:xfrm>
              <a:off x="2290088" y="1874540"/>
              <a:ext cx="529691" cy="655806"/>
              <a:chOff x="1920183" y="829183"/>
              <a:chExt cx="9164433" cy="11346422"/>
            </a:xfrm>
            <a:solidFill>
              <a:srgbClr val="2A69A2">
                <a:alpha val="80000"/>
              </a:srgbClr>
            </a:solidFill>
          </p:grpSpPr>
          <p:sp>
            <p:nvSpPr>
              <p:cNvPr id="627" name="任意多边形: 形状 626"/>
              <p:cNvSpPr/>
              <p:nvPr/>
            </p:nvSpPr>
            <p:spPr>
              <a:xfrm>
                <a:off x="3641398" y="6028722"/>
                <a:ext cx="1091001" cy="3927610"/>
              </a:xfrm>
              <a:custGeom>
                <a:avLst/>
                <a:gdLst/>
                <a:ahLst/>
                <a:cxnLst/>
                <a:rect l="0" t="0" r="0" b="0"/>
                <a:pathLst>
                  <a:path w="1091001" h="3927610">
                    <a:moveTo>
                      <a:pt x="741876" y="3927609"/>
                    </a:moveTo>
                    <a:lnTo>
                      <a:pt x="0" y="3927609"/>
                    </a:lnTo>
                    <a:lnTo>
                      <a:pt x="0" y="0"/>
                    </a:lnTo>
                    <a:lnTo>
                      <a:pt x="741876" y="0"/>
                    </a:lnTo>
                    <a:cubicBezTo>
                      <a:pt x="934684" y="0"/>
                      <a:pt x="1091000" y="195382"/>
                      <a:pt x="1091000" y="436405"/>
                    </a:cubicBezTo>
                    <a:lnTo>
                      <a:pt x="1091000" y="3491216"/>
                    </a:lnTo>
                    <a:cubicBezTo>
                      <a:pt x="1091000" y="3732227"/>
                      <a:pt x="934685" y="3927608"/>
                      <a:pt x="741876" y="3927608"/>
                    </a:cubicBezTo>
                  </a:path>
                </a:pathLst>
              </a:custGeom>
              <a:solidFill>
                <a:schemeClr val="accent1">
                  <a:lumMod val="60000"/>
                  <a:lumOff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8" name="任意多边形: 形状 627"/>
              <p:cNvSpPr/>
              <p:nvPr/>
            </p:nvSpPr>
            <p:spPr>
              <a:xfrm>
                <a:off x="3652796" y="2861912"/>
                <a:ext cx="4383197" cy="872811"/>
              </a:xfrm>
              <a:custGeom>
                <a:avLst/>
                <a:gdLst/>
                <a:ahLst/>
                <a:cxnLst/>
                <a:rect l="0" t="0" r="0" b="0"/>
                <a:pathLst>
                  <a:path w="4383197" h="872811">
                    <a:moveTo>
                      <a:pt x="3946777" y="872810"/>
                    </a:moveTo>
                    <a:lnTo>
                      <a:pt x="436405" y="872810"/>
                    </a:lnTo>
                    <a:cubicBezTo>
                      <a:pt x="195407" y="872810"/>
                      <a:pt x="0" y="677416"/>
                      <a:pt x="0" y="436405"/>
                    </a:cubicBezTo>
                    <a:cubicBezTo>
                      <a:pt x="0" y="195395"/>
                      <a:pt x="195394" y="0"/>
                      <a:pt x="436405" y="0"/>
                    </a:cubicBezTo>
                    <a:lnTo>
                      <a:pt x="3946791" y="0"/>
                    </a:lnTo>
                    <a:cubicBezTo>
                      <a:pt x="4187788" y="0"/>
                      <a:pt x="4383196" y="195395"/>
                      <a:pt x="4383196" y="436405"/>
                    </a:cubicBezTo>
                    <a:cubicBezTo>
                      <a:pt x="4383196" y="677416"/>
                      <a:pt x="4187788" y="872810"/>
                      <a:pt x="3946777" y="872810"/>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629" name="PA_ImportSvg_636990400566095029"/>
              <p:cNvSpPr/>
              <p:nvPr/>
            </p:nvSpPr>
            <p:spPr>
              <a:xfrm>
                <a:off x="1920183" y="829183"/>
                <a:ext cx="9164433" cy="11346422"/>
              </a:xfrm>
              <a:custGeom>
                <a:avLst/>
                <a:gdLst/>
                <a:ahLst/>
                <a:cxnLst/>
                <a:rect l="l" t="t" r="r" b="b"/>
                <a:pathLst>
                  <a:path w="9164433" h="11346422">
                    <a:moveTo>
                      <a:pt x="7855219" y="11346421"/>
                    </a:moveTo>
                    <a:lnTo>
                      <a:pt x="1309204" y="11346421"/>
                    </a:lnTo>
                    <a:cubicBezTo>
                      <a:pt x="587264" y="11346421"/>
                      <a:pt x="1" y="10759158"/>
                      <a:pt x="1" y="10037218"/>
                    </a:cubicBezTo>
                    <a:lnTo>
                      <a:pt x="1" y="4375307"/>
                    </a:lnTo>
                    <a:cubicBezTo>
                      <a:pt x="1" y="4151244"/>
                      <a:pt x="84813" y="3938161"/>
                      <a:pt x="238867" y="3775257"/>
                    </a:cubicBezTo>
                    <a:cubicBezTo>
                      <a:pt x="239075" y="3775153"/>
                      <a:pt x="239075" y="3775049"/>
                      <a:pt x="239296" y="3774932"/>
                    </a:cubicBezTo>
                    <a:lnTo>
                      <a:pt x="1606032" y="2332975"/>
                    </a:lnTo>
                    <a:lnTo>
                      <a:pt x="1606032" y="1745608"/>
                    </a:lnTo>
                    <a:cubicBezTo>
                      <a:pt x="1606032" y="783100"/>
                      <a:pt x="2389119" y="0"/>
                      <a:pt x="3351640" y="0"/>
                    </a:cubicBezTo>
                    <a:lnTo>
                      <a:pt x="5780188" y="0"/>
                    </a:lnTo>
                    <a:cubicBezTo>
                      <a:pt x="6742697" y="0"/>
                      <a:pt x="7525796" y="783087"/>
                      <a:pt x="7525796" y="1745608"/>
                    </a:cubicBezTo>
                    <a:lnTo>
                      <a:pt x="7525796" y="2330428"/>
                    </a:lnTo>
                    <a:lnTo>
                      <a:pt x="8918953" y="3771215"/>
                    </a:lnTo>
                    <a:cubicBezTo>
                      <a:pt x="9077271" y="3935082"/>
                      <a:pt x="9164434" y="4150503"/>
                      <a:pt x="9164434" y="4377868"/>
                    </a:cubicBezTo>
                    <a:lnTo>
                      <a:pt x="9164434" y="10037231"/>
                    </a:lnTo>
                    <a:cubicBezTo>
                      <a:pt x="9164421" y="10759158"/>
                      <a:pt x="8577159" y="11346421"/>
                      <a:pt x="7855218" y="11346421"/>
                    </a:cubicBezTo>
                    <a:moveTo>
                      <a:pt x="873020" y="4375100"/>
                    </a:moveTo>
                    <a:cubicBezTo>
                      <a:pt x="872812" y="4375204"/>
                      <a:pt x="872812" y="4375308"/>
                      <a:pt x="872812" y="4375308"/>
                    </a:cubicBezTo>
                    <a:lnTo>
                      <a:pt x="872812" y="10037219"/>
                    </a:lnTo>
                    <a:cubicBezTo>
                      <a:pt x="872812" y="10277905"/>
                      <a:pt x="1068635" y="10473624"/>
                      <a:pt x="1309217" y="10473624"/>
                    </a:cubicBezTo>
                    <a:lnTo>
                      <a:pt x="7855231" y="10473624"/>
                    </a:lnTo>
                    <a:cubicBezTo>
                      <a:pt x="8095800" y="10473624"/>
                      <a:pt x="8291637" y="10277904"/>
                      <a:pt x="8291637" y="10037219"/>
                    </a:cubicBezTo>
                    <a:lnTo>
                      <a:pt x="8291637" y="4377856"/>
                    </a:lnTo>
                    <a:lnTo>
                      <a:pt x="6775720" y="2810292"/>
                    </a:lnTo>
                    <a:cubicBezTo>
                      <a:pt x="6696932" y="2728983"/>
                      <a:pt x="6652909" y="2620185"/>
                      <a:pt x="6652985" y="2506965"/>
                    </a:cubicBezTo>
                    <a:lnTo>
                      <a:pt x="6652985" y="1745608"/>
                    </a:lnTo>
                    <a:cubicBezTo>
                      <a:pt x="6652985" y="1264354"/>
                      <a:pt x="6261547" y="872811"/>
                      <a:pt x="5780188" y="872811"/>
                    </a:cubicBezTo>
                    <a:lnTo>
                      <a:pt x="3351641" y="872811"/>
                    </a:lnTo>
                    <a:cubicBezTo>
                      <a:pt x="2870282" y="872811"/>
                      <a:pt x="2478843" y="1264354"/>
                      <a:pt x="2478843" y="1745608"/>
                    </a:cubicBezTo>
                    <a:lnTo>
                      <a:pt x="2478843" y="2506965"/>
                    </a:lnTo>
                    <a:cubicBezTo>
                      <a:pt x="2478843" y="2618686"/>
                      <a:pt x="2435978" y="2726149"/>
                      <a:pt x="2359085" y="2807199"/>
                    </a:cubicBezTo>
                    <a:close/>
                  </a:path>
                </a:pathLst>
              </a:custGeom>
              <a:solidFill>
                <a:schemeClr val="accent1">
                  <a:lumMod val="60000"/>
                  <a:lumOff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grpSp>
      </p:grpSp>
      <p:grpSp>
        <p:nvGrpSpPr>
          <p:cNvPr id="89138" name="组合 701"/>
          <p:cNvGrpSpPr/>
          <p:nvPr/>
        </p:nvGrpSpPr>
        <p:grpSpPr>
          <a:xfrm>
            <a:off x="6216650" y="2640013"/>
            <a:ext cx="2927350" cy="3360737"/>
            <a:chOff x="8288573" y="2376662"/>
            <a:chExt cx="3903427" cy="4481338"/>
          </a:xfrm>
        </p:grpSpPr>
        <p:sp>
          <p:nvSpPr>
            <p:cNvPr id="140" name="任意多边形: 形状 139"/>
            <p:cNvSpPr/>
            <p:nvPr>
              <p:custDataLst>
                <p:tags r:id="rId48"/>
              </p:custDataLst>
            </p:nvPr>
          </p:nvSpPr>
          <p:spPr>
            <a:xfrm>
              <a:off x="9718298" y="3137103"/>
              <a:ext cx="2429654" cy="1186457"/>
            </a:xfrm>
            <a:custGeom>
              <a:avLst/>
              <a:gdLst/>
              <a:ahLst/>
              <a:cxnLst/>
              <a:rect l="0" t="0" r="0" b="0"/>
              <a:pathLst>
                <a:path w="5353998" h="2614482">
                  <a:moveTo>
                    <a:pt x="4600099" y="2534348"/>
                  </a:moveTo>
                  <a:lnTo>
                    <a:pt x="349553" y="1114900"/>
                  </a:lnTo>
                  <a:cubicBezTo>
                    <a:pt x="120642" y="1034780"/>
                    <a:pt x="0" y="784269"/>
                    <a:pt x="80094" y="555344"/>
                  </a:cubicBezTo>
                  <a:lnTo>
                    <a:pt x="274410" y="0"/>
                  </a:lnTo>
                  <a:lnTo>
                    <a:pt x="5353997" y="1709596"/>
                  </a:lnTo>
                  <a:lnTo>
                    <a:pt x="5159707" y="2264876"/>
                  </a:lnTo>
                  <a:cubicBezTo>
                    <a:pt x="5079600" y="2493826"/>
                    <a:pt x="4829051" y="2614481"/>
                    <a:pt x="4600100" y="2534348"/>
                  </a:cubicBezTo>
                </a:path>
              </a:pathLst>
            </a:custGeom>
            <a:solidFill>
              <a:schemeClr val="bg1">
                <a:lumMod val="95000"/>
                <a:alpha val="40000"/>
              </a:schemeClr>
            </a:solidFill>
            <a:ln w="6350" cap="flat" cmpd="sng" algn="ctr">
              <a:noFill/>
              <a:prstDash val="solid"/>
              <a:miter lim="800000"/>
            </a:ln>
            <a:effectLst/>
            <a:extLst>
              <a:ext uri="{91240B29-F687-4F45-9708-019B960494DF}">
                <a14:hiddenLine xmlns:a14="http://schemas.microsoft.com/office/drawing/2010/main" w="6350">
                  <a:solidFill>
                    <a:schemeClr val="accent1"/>
                  </a:solidFill>
                  <a:prstDash val="solid"/>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209" name="任意多边形: 形状 208"/>
            <p:cNvSpPr/>
            <p:nvPr>
              <p:custDataLst>
                <p:tags r:id="rId49"/>
              </p:custDataLst>
            </p:nvPr>
          </p:nvSpPr>
          <p:spPr>
            <a:xfrm>
              <a:off x="8288573" y="2376662"/>
              <a:ext cx="3903427" cy="4481338"/>
            </a:xfrm>
            <a:custGeom>
              <a:avLst/>
              <a:gdLst>
                <a:gd name="connsiteX0" fmla="*/ 3903427 w 3903427"/>
                <a:gd name="connsiteY0" fmla="*/ 4320673 h 4481338"/>
                <a:gd name="connsiteX1" fmla="*/ 3903427 w 3903427"/>
                <a:gd name="connsiteY1" fmla="*/ 4481338 h 4481338"/>
                <a:gd name="connsiteX2" fmla="*/ 3858055 w 3903427"/>
                <a:gd name="connsiteY2" fmla="*/ 4481338 h 4481338"/>
                <a:gd name="connsiteX3" fmla="*/ 3892405 w 3903427"/>
                <a:gd name="connsiteY3" fmla="*/ 4366871 h 4481338"/>
                <a:gd name="connsiteX4" fmla="*/ 2461028 w 3903427"/>
                <a:gd name="connsiteY4" fmla="*/ 2825058 h 4481338"/>
                <a:gd name="connsiteX5" fmla="*/ 3320097 w 3903427"/>
                <a:gd name="connsiteY5" fmla="*/ 4037954 h 4481338"/>
                <a:gd name="connsiteX6" fmla="*/ 3490041 w 3903427"/>
                <a:gd name="connsiteY6" fmla="*/ 4458901 h 4481338"/>
                <a:gd name="connsiteX7" fmla="*/ 3500214 w 3903427"/>
                <a:gd name="connsiteY7" fmla="*/ 4481338 h 4481338"/>
                <a:gd name="connsiteX8" fmla="*/ 3067303 w 3903427"/>
                <a:gd name="connsiteY8" fmla="*/ 4481338 h 4481338"/>
                <a:gd name="connsiteX9" fmla="*/ 3026820 w 3903427"/>
                <a:gd name="connsiteY9" fmla="*/ 4382198 h 4481338"/>
                <a:gd name="connsiteX10" fmla="*/ 2948447 w 3903427"/>
                <a:gd name="connsiteY10" fmla="*/ 4182168 h 4481338"/>
                <a:gd name="connsiteX11" fmla="*/ 2462567 w 3903427"/>
                <a:gd name="connsiteY11" fmla="*/ 3225983 h 4481338"/>
                <a:gd name="connsiteX12" fmla="*/ 2070983 w 3903427"/>
                <a:gd name="connsiteY12" fmla="*/ 4158035 h 4481338"/>
                <a:gd name="connsiteX13" fmla="*/ 2007222 w 3903427"/>
                <a:gd name="connsiteY13" fmla="*/ 4362913 h 4481338"/>
                <a:gd name="connsiteX14" fmla="*/ 1968312 w 3903427"/>
                <a:gd name="connsiteY14" fmla="*/ 4481338 h 4481338"/>
                <a:gd name="connsiteX15" fmla="*/ 1546737 w 3903427"/>
                <a:gd name="connsiteY15" fmla="*/ 4481338 h 4481338"/>
                <a:gd name="connsiteX16" fmla="*/ 1555735 w 3903427"/>
                <a:gd name="connsiteY16" fmla="*/ 4457036 h 4481338"/>
                <a:gd name="connsiteX17" fmla="*/ 1689928 w 3903427"/>
                <a:gd name="connsiteY17" fmla="*/ 4040967 h 4481338"/>
                <a:gd name="connsiteX18" fmla="*/ 2461028 w 3903427"/>
                <a:gd name="connsiteY18" fmla="*/ 2825058 h 4481338"/>
                <a:gd name="connsiteX19" fmla="*/ 3791098 w 3903427"/>
                <a:gd name="connsiteY19" fmla="*/ 1 h 4481338"/>
                <a:gd name="connsiteX20" fmla="*/ 3891614 w 3903427"/>
                <a:gd name="connsiteY20" fmla="*/ 4279 h 4481338"/>
                <a:gd name="connsiteX21" fmla="*/ 3903427 w 3903427"/>
                <a:gd name="connsiteY21" fmla="*/ 5859 h 4481338"/>
                <a:gd name="connsiteX22" fmla="*/ 3903427 w 3903427"/>
                <a:gd name="connsiteY22" fmla="*/ 408438 h 4481338"/>
                <a:gd name="connsiteX23" fmla="*/ 3798844 w 3903427"/>
                <a:gd name="connsiteY23" fmla="*/ 397684 h 4481338"/>
                <a:gd name="connsiteX24" fmla="*/ 3166535 w 3903427"/>
                <a:gd name="connsiteY24" fmla="*/ 541541 h 4481338"/>
                <a:gd name="connsiteX25" fmla="*/ 2461022 w 3903427"/>
                <a:gd name="connsiteY25" fmla="*/ 698405 h 4481338"/>
                <a:gd name="connsiteX26" fmla="*/ 1771763 w 3903427"/>
                <a:gd name="connsiteY26" fmla="*/ 533414 h 4481338"/>
                <a:gd name="connsiteX27" fmla="*/ 1249200 w 3903427"/>
                <a:gd name="connsiteY27" fmla="*/ 398152 h 4481338"/>
                <a:gd name="connsiteX28" fmla="*/ 750280 w 3903427"/>
                <a:gd name="connsiteY28" fmla="*/ 638462 h 4481338"/>
                <a:gd name="connsiteX29" fmla="*/ 714275 w 3903427"/>
                <a:gd name="connsiteY29" fmla="*/ 2139691 h 4481338"/>
                <a:gd name="connsiteX30" fmla="*/ 986167 w 3903427"/>
                <a:gd name="connsiteY30" fmla="*/ 2733781 h 4481338"/>
                <a:gd name="connsiteX31" fmla="*/ 1018084 w 3903427"/>
                <a:gd name="connsiteY31" fmla="*/ 3103272 h 4481338"/>
                <a:gd name="connsiteX32" fmla="*/ 1210777 w 3903427"/>
                <a:gd name="connsiteY32" fmla="*/ 4469803 h 4481338"/>
                <a:gd name="connsiteX33" fmla="*/ 1215013 w 3903427"/>
                <a:gd name="connsiteY33" fmla="*/ 4481338 h 4481338"/>
                <a:gd name="connsiteX34" fmla="*/ 799277 w 3903427"/>
                <a:gd name="connsiteY34" fmla="*/ 4481338 h 4481338"/>
                <a:gd name="connsiteX35" fmla="*/ 792699 w 3903427"/>
                <a:gd name="connsiteY35" fmla="*/ 4459136 h 4481338"/>
                <a:gd name="connsiteX36" fmla="*/ 620367 w 3903427"/>
                <a:gd name="connsiteY36" fmla="*/ 3130135 h 4481338"/>
                <a:gd name="connsiteX37" fmla="*/ 592195 w 3903427"/>
                <a:gd name="connsiteY37" fmla="*/ 2794214 h 4481338"/>
                <a:gd name="connsiteX38" fmla="*/ 374019 w 3903427"/>
                <a:gd name="connsiteY38" fmla="*/ 2347258 h 4481338"/>
                <a:gd name="connsiteX39" fmla="*/ 468410 w 3903427"/>
                <a:gd name="connsiteY39" fmla="*/ 356692 h 4481338"/>
                <a:gd name="connsiteX40" fmla="*/ 1911984 w 3903427"/>
                <a:gd name="connsiteY40" fmla="*/ 160266 h 4481338"/>
                <a:gd name="connsiteX41" fmla="*/ 2461015 w 3903427"/>
                <a:gd name="connsiteY41" fmla="*/ 299809 h 4481338"/>
                <a:gd name="connsiteX42" fmla="*/ 3038951 w 3903427"/>
                <a:gd name="connsiteY42" fmla="*/ 163911 h 4481338"/>
                <a:gd name="connsiteX43" fmla="*/ 3791098 w 3903427"/>
                <a:gd name="connsiteY43" fmla="*/ 1 h 448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903427" h="4481338">
                  <a:moveTo>
                    <a:pt x="3903427" y="4320673"/>
                  </a:moveTo>
                  <a:lnTo>
                    <a:pt x="3903427" y="4481338"/>
                  </a:lnTo>
                  <a:lnTo>
                    <a:pt x="3858055" y="4481338"/>
                  </a:lnTo>
                  <a:lnTo>
                    <a:pt x="3892405" y="4366871"/>
                  </a:lnTo>
                  <a:close/>
                  <a:moveTo>
                    <a:pt x="2461028" y="2825058"/>
                  </a:moveTo>
                  <a:cubicBezTo>
                    <a:pt x="2849397" y="2825058"/>
                    <a:pt x="3067473" y="3387129"/>
                    <a:pt x="3320097" y="4037954"/>
                  </a:cubicBezTo>
                  <a:cubicBezTo>
                    <a:pt x="3369192" y="4164605"/>
                    <a:pt x="3430596" y="4322859"/>
                    <a:pt x="3490041" y="4458901"/>
                  </a:cubicBezTo>
                  <a:lnTo>
                    <a:pt x="3500214" y="4481338"/>
                  </a:lnTo>
                  <a:lnTo>
                    <a:pt x="3067303" y="4481338"/>
                  </a:lnTo>
                  <a:lnTo>
                    <a:pt x="3026820" y="4382198"/>
                  </a:lnTo>
                  <a:cubicBezTo>
                    <a:pt x="3001940" y="4319649"/>
                    <a:pt x="2975937" y="4252999"/>
                    <a:pt x="2948447" y="4182168"/>
                  </a:cubicBezTo>
                  <a:cubicBezTo>
                    <a:pt x="2835372" y="3890815"/>
                    <a:pt x="2602505" y="3290598"/>
                    <a:pt x="2462567" y="3225983"/>
                  </a:cubicBezTo>
                  <a:cubicBezTo>
                    <a:pt x="2334895" y="3299161"/>
                    <a:pt x="2157201" y="3877291"/>
                    <a:pt x="2070983" y="4158035"/>
                  </a:cubicBezTo>
                  <a:cubicBezTo>
                    <a:pt x="2048687" y="4230581"/>
                    <a:pt x="2027561" y="4298845"/>
                    <a:pt x="2007222" y="4362913"/>
                  </a:cubicBezTo>
                  <a:lnTo>
                    <a:pt x="1968312" y="4481338"/>
                  </a:lnTo>
                  <a:lnTo>
                    <a:pt x="1546737" y="4481338"/>
                  </a:lnTo>
                  <a:lnTo>
                    <a:pt x="1555735" y="4457036"/>
                  </a:lnTo>
                  <a:cubicBezTo>
                    <a:pt x="1603612" y="4321980"/>
                    <a:pt x="1651538" y="4165964"/>
                    <a:pt x="1689928" y="4040967"/>
                  </a:cubicBezTo>
                  <a:cubicBezTo>
                    <a:pt x="1882119" y="3415738"/>
                    <a:pt x="2063606" y="2825058"/>
                    <a:pt x="2461028" y="2825058"/>
                  </a:cubicBezTo>
                  <a:close/>
                  <a:moveTo>
                    <a:pt x="3791098" y="1"/>
                  </a:moveTo>
                  <a:cubicBezTo>
                    <a:pt x="3824455" y="9"/>
                    <a:pt x="3857972" y="1372"/>
                    <a:pt x="3891614" y="4279"/>
                  </a:cubicBezTo>
                  <a:lnTo>
                    <a:pt x="3903427" y="5859"/>
                  </a:lnTo>
                  <a:lnTo>
                    <a:pt x="3903427" y="408438"/>
                  </a:lnTo>
                  <a:lnTo>
                    <a:pt x="3798844" y="397684"/>
                  </a:lnTo>
                  <a:cubicBezTo>
                    <a:pt x="3614486" y="396072"/>
                    <a:pt x="3412052" y="458558"/>
                    <a:pt x="3166535" y="541541"/>
                  </a:cubicBezTo>
                  <a:cubicBezTo>
                    <a:pt x="2938238" y="618658"/>
                    <a:pt x="2702257" y="698405"/>
                    <a:pt x="2461022" y="698405"/>
                  </a:cubicBezTo>
                  <a:cubicBezTo>
                    <a:pt x="2210834" y="698405"/>
                    <a:pt x="1987598" y="614524"/>
                    <a:pt x="1771763" y="533414"/>
                  </a:cubicBezTo>
                  <a:cubicBezTo>
                    <a:pt x="1578405" y="460773"/>
                    <a:pt x="1411809" y="398152"/>
                    <a:pt x="1249200" y="398152"/>
                  </a:cubicBezTo>
                  <a:cubicBezTo>
                    <a:pt x="1086591" y="398152"/>
                    <a:pt x="927975" y="460726"/>
                    <a:pt x="750280" y="638462"/>
                  </a:cubicBezTo>
                  <a:cubicBezTo>
                    <a:pt x="159210" y="1229921"/>
                    <a:pt x="428861" y="1671817"/>
                    <a:pt x="714275" y="2139691"/>
                  </a:cubicBezTo>
                  <a:cubicBezTo>
                    <a:pt x="838443" y="2343218"/>
                    <a:pt x="955805" y="2535509"/>
                    <a:pt x="986167" y="2733781"/>
                  </a:cubicBezTo>
                  <a:cubicBezTo>
                    <a:pt x="998528" y="2814207"/>
                    <a:pt x="1007186" y="2941784"/>
                    <a:pt x="1018084" y="3103272"/>
                  </a:cubicBezTo>
                  <a:cubicBezTo>
                    <a:pt x="1038374" y="3404696"/>
                    <a:pt x="1084008" y="4080472"/>
                    <a:pt x="1210777" y="4469803"/>
                  </a:cubicBezTo>
                  <a:lnTo>
                    <a:pt x="1215013" y="4481338"/>
                  </a:lnTo>
                  <a:lnTo>
                    <a:pt x="799277" y="4481338"/>
                  </a:lnTo>
                  <a:lnTo>
                    <a:pt x="792699" y="4459136"/>
                  </a:lnTo>
                  <a:cubicBezTo>
                    <a:pt x="695073" y="4095508"/>
                    <a:pt x="653701" y="3623705"/>
                    <a:pt x="620367" y="3130135"/>
                  </a:cubicBezTo>
                  <a:cubicBezTo>
                    <a:pt x="610536" y="2984069"/>
                    <a:pt x="601973" y="2857907"/>
                    <a:pt x="592195" y="2794214"/>
                  </a:cubicBezTo>
                  <a:cubicBezTo>
                    <a:pt x="573900" y="2674911"/>
                    <a:pt x="476785" y="2515758"/>
                    <a:pt x="374019" y="2347258"/>
                  </a:cubicBezTo>
                  <a:cubicBezTo>
                    <a:pt x="87973" y="1878410"/>
                    <a:pt x="-344286" y="1169930"/>
                    <a:pt x="468410" y="356692"/>
                  </a:cubicBezTo>
                  <a:cubicBezTo>
                    <a:pt x="1005428" y="-180522"/>
                    <a:pt x="1507945" y="8556"/>
                    <a:pt x="1911984" y="160266"/>
                  </a:cubicBezTo>
                  <a:cubicBezTo>
                    <a:pt x="2102907" y="232034"/>
                    <a:pt x="2283227" y="299809"/>
                    <a:pt x="2461015" y="299809"/>
                  </a:cubicBezTo>
                  <a:cubicBezTo>
                    <a:pt x="2636664" y="299809"/>
                    <a:pt x="2832063" y="233785"/>
                    <a:pt x="3038951" y="163911"/>
                  </a:cubicBezTo>
                  <a:cubicBezTo>
                    <a:pt x="3267634" y="86646"/>
                    <a:pt x="3524245" y="-59"/>
                    <a:pt x="3791098" y="1"/>
                  </a:cubicBezTo>
                  <a:close/>
                </a:path>
              </a:pathLst>
            </a:custGeom>
            <a:solidFill>
              <a:schemeClr val="bg1">
                <a:lumMod val="95000"/>
                <a:alpha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endParaRPr lang="zh-CN" altLang="en-US" sz="1350" strike="noStrike" noProof="1">
                <a:latin typeface="Arial" panose="020B0604020202020204" pitchFamily="34" charset="0"/>
                <a:ea typeface="微软雅黑" panose="020B0503020204020204" charset="-122"/>
              </a:endParaRPr>
            </a:p>
          </p:txBody>
        </p:sp>
        <p:sp>
          <p:nvSpPr>
            <p:cNvPr id="142" name="任意多边形: 形状 141"/>
            <p:cNvSpPr/>
            <p:nvPr>
              <p:custDataLst>
                <p:tags r:id="rId50"/>
              </p:custDataLst>
            </p:nvPr>
          </p:nvSpPr>
          <p:spPr>
            <a:xfrm>
              <a:off x="9502328" y="3137103"/>
              <a:ext cx="2429654" cy="1186457"/>
            </a:xfrm>
            <a:custGeom>
              <a:avLst/>
              <a:gdLst/>
              <a:ahLst/>
              <a:cxnLst/>
              <a:rect l="0" t="0" r="0" b="0"/>
              <a:pathLst>
                <a:path w="5353997" h="2614482">
                  <a:moveTo>
                    <a:pt x="194290" y="2264876"/>
                  </a:moveTo>
                  <a:lnTo>
                    <a:pt x="0" y="1709596"/>
                  </a:lnTo>
                  <a:lnTo>
                    <a:pt x="5079586" y="0"/>
                  </a:lnTo>
                  <a:lnTo>
                    <a:pt x="5273902" y="555344"/>
                  </a:lnTo>
                  <a:cubicBezTo>
                    <a:pt x="5353996" y="784268"/>
                    <a:pt x="5233367" y="1034779"/>
                    <a:pt x="5004443" y="1114899"/>
                  </a:cubicBezTo>
                  <a:lnTo>
                    <a:pt x="753884" y="2534348"/>
                  </a:lnTo>
                  <a:cubicBezTo>
                    <a:pt x="524947" y="2614481"/>
                    <a:pt x="274397" y="2493826"/>
                    <a:pt x="194290" y="2264876"/>
                  </a:cubicBezTo>
                  <a:close/>
                </a:path>
              </a:pathLst>
            </a:custGeom>
            <a:solidFill>
              <a:schemeClr val="bg1">
                <a:lumMod val="95000"/>
                <a:alpha val="4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latin typeface="Arial" panose="020B0604020202020204" pitchFamily="34" charset="0"/>
                <a:ea typeface="微软雅黑" panose="020B0503020204020204" charset="-122"/>
              </a:endParaRPr>
            </a:p>
          </p:txBody>
        </p:sp>
      </p:grpSp>
      <p:sp>
        <p:nvSpPr>
          <p:cNvPr id="29" name="Footer Text"/>
          <p:cNvSpPr txBox="1"/>
          <p:nvPr>
            <p:custDataLst>
              <p:tags r:id="rId51"/>
            </p:custDataLst>
          </p:nvPr>
        </p:nvSpPr>
        <p:spPr>
          <a:xfrm>
            <a:off x="4351058" y="2494598"/>
            <a:ext cx="3684867" cy="635393"/>
          </a:xfrm>
          <a:prstGeom prst="rect">
            <a:avLst/>
          </a:prstGeom>
          <a:noFill/>
        </p:spPr>
        <p:txBody>
          <a:bodyPr wrap="square" lIns="67500" tIns="35100" rIns="67500" bIns="3510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2400" b="1" dirty="0">
                <a:solidFill>
                  <a:schemeClr val="accent3">
                    <a:lumMod val="50000"/>
                  </a:schemeClr>
                </a:solidFill>
                <a:latin typeface="Arial" panose="020B0604020202020204" pitchFamily="34" charset="0"/>
                <a:ea typeface="微软雅黑" panose="020B0503020204020204" charset="-122"/>
                <a:cs typeface="+mn-ea"/>
                <a:sym typeface="+mn-ea"/>
              </a:rPr>
              <a:t>第一类医疗器械备案依据</a:t>
            </a:r>
            <a:endParaRPr lang="zh-CN" altLang="en-US" sz="24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30" name="Footer Text"/>
          <p:cNvSpPr txBox="1"/>
          <p:nvPr>
            <p:custDataLst>
              <p:tags r:id="rId52"/>
            </p:custDataLst>
          </p:nvPr>
        </p:nvSpPr>
        <p:spPr>
          <a:xfrm>
            <a:off x="3348469" y="2531611"/>
            <a:ext cx="857472" cy="598380"/>
          </a:xfrm>
          <a:prstGeom prst="rect">
            <a:avLst/>
          </a:prstGeom>
          <a:noFill/>
        </p:spPr>
        <p:txBody>
          <a:bodyPr wrap="square" lIns="67500" tIns="35100" rIns="67500" bIns="351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rPr>
              <a:t>一、</a:t>
            </a:r>
            <a:endPar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31" name="Footer Text"/>
          <p:cNvSpPr txBox="1"/>
          <p:nvPr>
            <p:custDataLst>
              <p:tags r:id="rId53"/>
            </p:custDataLst>
          </p:nvPr>
        </p:nvSpPr>
        <p:spPr>
          <a:xfrm>
            <a:off x="3322915" y="4552941"/>
            <a:ext cx="857472" cy="596323"/>
          </a:xfrm>
          <a:prstGeom prst="rect">
            <a:avLst/>
          </a:prstGeom>
          <a:noFill/>
        </p:spPr>
        <p:txBody>
          <a:bodyPr wrap="square" lIns="67500" tIns="35100" rIns="67500" bIns="351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endParaRPr 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122" name="文本框 121"/>
          <p:cNvSpPr txBox="1"/>
          <p:nvPr>
            <p:custDataLst>
              <p:tags r:id="rId54"/>
            </p:custDataLst>
          </p:nvPr>
        </p:nvSpPr>
        <p:spPr>
          <a:xfrm>
            <a:off x="4351020" y="1213803"/>
            <a:ext cx="2344738" cy="760413"/>
          </a:xfrm>
          <a:prstGeom prst="rect">
            <a:avLst/>
          </a:prstGeom>
          <a:noFill/>
        </p:spPr>
        <p:txBody>
          <a:bodyPr wrap="square" lIns="67500" tIns="35100" rIns="67500" bIns="35100" rtlCol="0">
            <a:normAutofit fontScale="90000"/>
          </a:bodyPr>
          <a:lstStyle/>
          <a:p>
            <a:pPr algn="dist"/>
            <a:r>
              <a:rPr lang="zh-CN" altLang="en-US" sz="4500" b="1" noProof="1" dirty="0">
                <a:solidFill>
                  <a:schemeClr val="accent3">
                    <a:lumMod val="50000"/>
                  </a:schemeClr>
                </a:solidFill>
                <a:latin typeface="Arial" panose="020B0604020202020204" pitchFamily="34" charset="0"/>
                <a:ea typeface="微软雅黑" panose="020B0503020204020204" charset="-122"/>
                <a:cs typeface="+mn-ea"/>
                <a:sym typeface="+mn-lt"/>
              </a:rPr>
              <a:t>目   录</a:t>
            </a:r>
            <a:endParaRPr lang="zh-CN" altLang="en-US" sz="4500" b="1"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4" name="Footer Text"/>
          <p:cNvSpPr txBox="1"/>
          <p:nvPr>
            <p:custDataLst>
              <p:tags r:id="rId55"/>
            </p:custDataLst>
          </p:nvPr>
        </p:nvSpPr>
        <p:spPr>
          <a:xfrm>
            <a:off x="3348469" y="3345891"/>
            <a:ext cx="857472" cy="596265"/>
          </a:xfrm>
          <a:prstGeom prst="rect">
            <a:avLst/>
          </a:prstGeom>
          <a:noFill/>
        </p:spPr>
        <p:txBody>
          <a:bodyPr wrap="square" lIns="67500" tIns="35100" rIns="67500" bIns="351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rPr>
              <a:t>二、</a:t>
            </a:r>
            <a:endParaRPr 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5" name="Footer Text"/>
          <p:cNvSpPr txBox="1"/>
          <p:nvPr>
            <p:custDataLst>
              <p:tags r:id="rId56"/>
            </p:custDataLst>
          </p:nvPr>
        </p:nvSpPr>
        <p:spPr>
          <a:xfrm>
            <a:off x="3348469" y="4158056"/>
            <a:ext cx="857472" cy="596265"/>
          </a:xfrm>
          <a:prstGeom prst="rect">
            <a:avLst/>
          </a:prstGeom>
          <a:noFill/>
        </p:spPr>
        <p:txBody>
          <a:bodyPr wrap="square" lIns="67500" tIns="35100" rIns="67500" bIns="351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rPr>
              <a:t>三、</a:t>
            </a:r>
            <a:endParaRPr lang="zh-CN" altLang="en-US" sz="30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9" name="Footer Text"/>
          <p:cNvSpPr txBox="1"/>
          <p:nvPr>
            <p:custDataLst>
              <p:tags r:id="rId57"/>
            </p:custDataLst>
          </p:nvPr>
        </p:nvSpPr>
        <p:spPr>
          <a:xfrm>
            <a:off x="4351058" y="3306521"/>
            <a:ext cx="3911600" cy="635635"/>
          </a:xfrm>
          <a:prstGeom prst="rect">
            <a:avLst/>
          </a:prstGeom>
          <a:noFill/>
        </p:spPr>
        <p:txBody>
          <a:bodyPr wrap="square" lIns="67500" tIns="35100" rIns="67500" bIns="35100" rtlCol="0" anchor="ctr">
            <a:normAutofit fontScale="9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buClrTx/>
              <a:buSzTx/>
              <a:buFontTx/>
            </a:pPr>
            <a:r>
              <a:rPr lang="zh-CN" altLang="en-US" sz="2400" b="1" strike="noStrike" noProof="1" dirty="0">
                <a:solidFill>
                  <a:schemeClr val="accent3">
                    <a:lumMod val="50000"/>
                  </a:schemeClr>
                </a:solidFill>
                <a:latin typeface="Arial" panose="020B0604020202020204" pitchFamily="34" charset="0"/>
                <a:ea typeface="微软雅黑" panose="020B0503020204020204" charset="-122"/>
                <a:cs typeface="+mn-ea"/>
                <a:sym typeface="+mn-lt"/>
              </a:rPr>
              <a:t>第一类医疗器械备案申报要点</a:t>
            </a:r>
            <a:endParaRPr lang="zh-CN" altLang="en-US" sz="24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
        <p:nvSpPr>
          <p:cNvPr id="10" name="Footer Text"/>
          <p:cNvSpPr txBox="1"/>
          <p:nvPr>
            <p:custDataLst>
              <p:tags r:id="rId58"/>
            </p:custDataLst>
          </p:nvPr>
        </p:nvSpPr>
        <p:spPr>
          <a:xfrm>
            <a:off x="4351058" y="4118686"/>
            <a:ext cx="3966845" cy="635635"/>
          </a:xfrm>
          <a:prstGeom prst="rect">
            <a:avLst/>
          </a:prstGeom>
          <a:noFill/>
        </p:spPr>
        <p:txBody>
          <a:bodyPr wrap="square" lIns="67500" tIns="35100" rIns="67500" bIns="3510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zh-CN" altLang="en-US" sz="2400" b="1" dirty="0">
                <a:solidFill>
                  <a:schemeClr val="accent3">
                    <a:lumMod val="50000"/>
                  </a:schemeClr>
                </a:solidFill>
                <a:latin typeface="Arial" panose="020B0604020202020204" pitchFamily="34" charset="0"/>
                <a:ea typeface="微软雅黑" panose="020B0503020204020204" charset="-122"/>
                <a:cs typeface="+mn-ea"/>
                <a:sym typeface="+mn-ea"/>
              </a:rPr>
              <a:t>备案申报网址</a:t>
            </a:r>
            <a:endParaRPr lang="zh-CN" altLang="en-US" sz="2400" b="1" strike="noStrike" noProof="1" dirty="0">
              <a:solidFill>
                <a:schemeClr val="accent3">
                  <a:lumMod val="50000"/>
                </a:schemeClr>
              </a:solidFill>
              <a:latin typeface="Arial" panose="020B0604020202020204" pitchFamily="34" charset="0"/>
              <a:ea typeface="微软雅黑" panose="020B0503020204020204" charset="-122"/>
              <a:cs typeface="+mn-ea"/>
              <a:sym typeface="+mn-lt"/>
            </a:endParaRPr>
          </a:p>
        </p:txBody>
      </p:sp>
    </p:spTree>
    <p:custDataLst>
      <p:tags r:id="rId59"/>
    </p:custDataLst>
  </p:cSld>
  <p:clrMapOvr>
    <a:masterClrMapping/>
  </p:clrMapOvr>
  <p:transition>
    <p:pull/>
  </p:transition>
  <p:timing>
    <p:tnLst>
      <p:par>
        <p:cTn id="1" dur="indefinite" restart="never" nodeType="tmRoot"/>
      </p:par>
    </p:tnLst>
    <p:bldLst>
      <p:bldP spid="122" grpId="1"/>
      <p:bldP spid="30"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3665" name="图片 27" descr="C:/Users/1V994W2/PycharmProjects/PPT_Background_Generation/pic_temp/0_pic_quater_left_up.png"/>
          <p:cNvPicPr/>
          <p:nvPr>
            <p:custDataLst>
              <p:tags r:id="rId1"/>
            </p:custDataLst>
          </p:nvPr>
        </p:nvPicPr>
        <p:blipFill>
          <a:blip r:embed="rId2" r:link="rId3"/>
          <a:stretch>
            <a:fillRect/>
          </a:stretch>
        </p:blipFill>
        <p:spPr>
          <a:xfrm>
            <a:off x="-100012" y="1003300"/>
            <a:ext cx="1146175" cy="1235075"/>
          </a:xfrm>
          <a:prstGeom prst="rect">
            <a:avLst/>
          </a:prstGeom>
          <a:noFill/>
          <a:ln w="9525">
            <a:noFill/>
          </a:ln>
        </p:spPr>
      </p:pic>
      <p:pic>
        <p:nvPicPr>
          <p:cNvPr id="113666" name="图片 28" descr="C:/Users/1V994W2/PycharmProjects/PPT_Background_Generation/pic_temp/1_pic_quater_right_up.png"/>
          <p:cNvPicPr/>
          <p:nvPr>
            <p:custDataLst>
              <p:tags r:id="rId4"/>
            </p:custDataLst>
          </p:nvPr>
        </p:nvPicPr>
        <p:blipFill>
          <a:blip r:embed="rId5" r:link="rId3"/>
          <a:stretch>
            <a:fillRect/>
          </a:stretch>
        </p:blipFill>
        <p:spPr>
          <a:xfrm>
            <a:off x="8226425" y="588963"/>
            <a:ext cx="917575" cy="727075"/>
          </a:xfrm>
          <a:prstGeom prst="rect">
            <a:avLst/>
          </a:prstGeom>
          <a:noFill/>
          <a:ln w="9525">
            <a:noFill/>
          </a:ln>
        </p:spPr>
      </p:pic>
      <p:sp>
        <p:nvSpPr>
          <p:cNvPr id="3" name="Title 6"/>
          <p:cNvSpPr txBox="1"/>
          <p:nvPr>
            <p:custDataLst>
              <p:tags r:id="rId6"/>
            </p:custDataLst>
          </p:nvPr>
        </p:nvSpPr>
        <p:spPr>
          <a:xfrm>
            <a:off x="152400" y="1003300"/>
            <a:ext cx="3578225" cy="454025"/>
          </a:xfrm>
          <a:prstGeom prst="rect">
            <a:avLst/>
          </a:prstGeom>
          <a:noFill/>
          <a:ln w="3175">
            <a:noFill/>
            <a:prstDash val="dash"/>
          </a:ln>
        </p:spPr>
        <p:txBody>
          <a:bodyPr wrap="square" lIns="68580" tIns="34290" rIns="68580" bIns="34290" anchor="b" anchorCtr="0">
            <a:normAutofit fontScale="90000" lnSpcReduction="1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algn="ctr" fontAlgn="base">
              <a:lnSpc>
                <a:spcPct val="100000"/>
              </a:lnSpc>
              <a:defRPr/>
            </a:pPr>
            <a:r>
              <a:rPr lang="zh-CN" altLang="en-US" sz="2700" b="1" strike="noStrike" spc="300" noProof="1">
                <a:ln w="3175">
                  <a:noFill/>
                  <a:prstDash val="dash"/>
                </a:ln>
                <a:solidFill>
                  <a:schemeClr val="accent3">
                    <a:lumMod val="75000"/>
                  </a:schemeClr>
                </a:solidFill>
                <a:latin typeface="Arial" panose="020B0604020202020204" pitchFamily="34" charset="0"/>
                <a:ea typeface="微软雅黑" panose="020B0503020204020204" charset="-122"/>
                <a:cs typeface="微软雅黑" panose="020B0503020204020204" charset="-122"/>
              </a:rPr>
              <a:t>备案申报网址</a:t>
            </a:r>
            <a:endParaRPr lang="zh-CN" altLang="en-US" sz="2700" b="1" strike="noStrike" spc="300" noProof="1">
              <a:ln w="3175">
                <a:noFill/>
                <a:prstDash val="dash"/>
              </a:ln>
              <a:solidFill>
                <a:schemeClr val="accent3">
                  <a:lumMod val="75000"/>
                </a:schemeClr>
              </a:solidFill>
              <a:latin typeface="Arial" panose="020B0604020202020204" pitchFamily="34" charset="0"/>
              <a:ea typeface="微软雅黑" panose="020B0503020204020204" charset="-122"/>
              <a:cs typeface="微软雅黑" panose="020B0503020204020204" charset="-122"/>
            </a:endParaRPr>
          </a:p>
        </p:txBody>
      </p:sp>
      <p:cxnSp>
        <p:nvCxnSpPr>
          <p:cNvPr id="4" name="直接连接符 3"/>
          <p:cNvCxnSpPr/>
          <p:nvPr>
            <p:custDataLst>
              <p:tags r:id="rId7"/>
            </p:custDataLst>
          </p:nvPr>
        </p:nvCxnSpPr>
        <p:spPr>
          <a:xfrm>
            <a:off x="2432050" y="3894138"/>
            <a:ext cx="0" cy="1657350"/>
          </a:xfrm>
          <a:prstGeom prst="line">
            <a:avLst/>
          </a:prstGeom>
          <a:ln w="1270">
            <a:solidFill>
              <a:schemeClr val="bg1">
                <a:lumMod val="85000"/>
              </a:schemeClr>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sp>
        <p:nvSpPr>
          <p:cNvPr id="23" name="矩形 22"/>
          <p:cNvSpPr/>
          <p:nvPr>
            <p:custDataLst>
              <p:tags r:id="rId8"/>
            </p:custDataLst>
          </p:nvPr>
        </p:nvSpPr>
        <p:spPr>
          <a:xfrm flipH="1">
            <a:off x="6938963" y="3587750"/>
            <a:ext cx="708025" cy="6937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2500" lnSpcReduction="20000"/>
          </a:bodyPr>
          <a:lstStyle/>
          <a:p>
            <a:pPr algn="ctr" fontAlgn="base">
              <a:lnSpc>
                <a:spcPct val="120000"/>
              </a:lnSpc>
            </a:pPr>
            <a:endParaRPr kumimoji="1" lang="en-US" altLang="zh-CN" sz="4500" b="1" strike="noStrike" noProof="1" dirty="0">
              <a:ln w="28575">
                <a:noFill/>
                <a:miter lim="800000"/>
              </a:ln>
              <a:solidFill>
                <a:schemeClr val="accent1"/>
              </a:solidFill>
              <a:latin typeface="Arial" panose="020B0604020202020204" pitchFamily="34" charset="0"/>
              <a:ea typeface="微软雅黑" panose="020B0503020204020204" charset="-122"/>
              <a:cs typeface="+mn-lt"/>
              <a:sym typeface="Arial" panose="020B0604020202020204" pitchFamily="34" charset="0"/>
            </a:endParaRPr>
          </a:p>
        </p:txBody>
      </p:sp>
      <p:cxnSp>
        <p:nvCxnSpPr>
          <p:cNvPr id="26" name="直接连接符 25"/>
          <p:cNvCxnSpPr/>
          <p:nvPr>
            <p:custDataLst>
              <p:tags r:id="rId9"/>
            </p:custDataLst>
          </p:nvPr>
        </p:nvCxnSpPr>
        <p:spPr>
          <a:xfrm>
            <a:off x="4587875" y="3894138"/>
            <a:ext cx="0" cy="1657350"/>
          </a:xfrm>
          <a:prstGeom prst="line">
            <a:avLst/>
          </a:prstGeom>
          <a:ln w="1270">
            <a:solidFill>
              <a:schemeClr val="bg1">
                <a:lumMod val="85000"/>
              </a:schemeClr>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10"/>
            </p:custDataLst>
          </p:nvPr>
        </p:nvCxnSpPr>
        <p:spPr>
          <a:xfrm>
            <a:off x="6743700" y="3894138"/>
            <a:ext cx="0" cy="1657350"/>
          </a:xfrm>
          <a:prstGeom prst="line">
            <a:avLst/>
          </a:prstGeom>
          <a:ln w="1270">
            <a:solidFill>
              <a:schemeClr val="bg1">
                <a:lumMod val="85000"/>
              </a:schemeClr>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sp>
        <p:nvSpPr>
          <p:cNvPr id="2" name="折角形 33"/>
          <p:cNvSpPr/>
          <p:nvPr>
            <p:custDataLst>
              <p:tags r:id="rId11"/>
            </p:custDataLst>
          </p:nvPr>
        </p:nvSpPr>
        <p:spPr>
          <a:xfrm>
            <a:off x="4867275" y="1158875"/>
            <a:ext cx="3924300" cy="4948555"/>
          </a:xfrm>
          <a:prstGeom prst="foldedCorner">
            <a:avLst>
              <a:gd name="adj" fmla="val 16445"/>
            </a:avLst>
          </a:prstGeom>
          <a:solidFill>
            <a:schemeClr val="bg2"/>
          </a:solidFill>
          <a:ln>
            <a:noFill/>
          </a:ln>
          <a:effectLst>
            <a:outerShdw blurRad="127000" dist="38100" dir="5400000" algn="t" rotWithShape="0">
              <a:schemeClr val="tx1">
                <a:lumMod val="95000"/>
                <a:lumOff val="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6" name="任意多边形 8"/>
          <p:cNvSpPr/>
          <p:nvPr>
            <p:custDataLst>
              <p:tags r:id="rId12"/>
            </p:custDataLst>
          </p:nvPr>
        </p:nvSpPr>
        <p:spPr>
          <a:xfrm>
            <a:off x="4587875" y="1158875"/>
            <a:ext cx="347663" cy="715963"/>
          </a:xfrm>
          <a:custGeom>
            <a:avLst/>
            <a:gdLst>
              <a:gd name="connsiteX0" fmla="*/ 0 w 1500"/>
              <a:gd name="connsiteY0" fmla="*/ 0 h 1449"/>
              <a:gd name="connsiteX1" fmla="*/ 1500 w 1500"/>
              <a:gd name="connsiteY1" fmla="*/ 0 h 1449"/>
              <a:gd name="connsiteX2" fmla="*/ 1500 w 1500"/>
              <a:gd name="connsiteY2" fmla="*/ 1449 h 1449"/>
              <a:gd name="connsiteX3" fmla="*/ 768 w 1500"/>
              <a:gd name="connsiteY3" fmla="*/ 1098 h 1449"/>
              <a:gd name="connsiteX4" fmla="*/ 0 w 1500"/>
              <a:gd name="connsiteY4" fmla="*/ 1449 h 1449"/>
              <a:gd name="connsiteX5" fmla="*/ 0 w 1500"/>
              <a:gd name="connsiteY5" fmla="*/ 0 h 1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 h="1449">
                <a:moveTo>
                  <a:pt x="0" y="0"/>
                </a:moveTo>
                <a:lnTo>
                  <a:pt x="1500" y="0"/>
                </a:lnTo>
                <a:lnTo>
                  <a:pt x="1500" y="1449"/>
                </a:lnTo>
                <a:lnTo>
                  <a:pt x="768" y="1098"/>
                </a:lnTo>
                <a:lnTo>
                  <a:pt x="0" y="1449"/>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10" name="内容占位符 3"/>
          <p:cNvSpPr>
            <a:spLocks noGrp="1"/>
          </p:cNvSpPr>
          <p:nvPr/>
        </p:nvSpPr>
        <p:spPr>
          <a:xfrm>
            <a:off x="5004435" y="1772920"/>
            <a:ext cx="3558540" cy="3827780"/>
          </a:xfrm>
          <a:prstGeom prst="rect">
            <a:avLst/>
          </a:prstGeom>
          <a:solidFill>
            <a:schemeClr val="bg2"/>
          </a:solidFill>
          <a:ln w="12700" cmpd="sng">
            <a:noFill/>
            <a:prstDash val="sysDot"/>
          </a:ln>
        </p:spPr>
        <p:style>
          <a:lnRef idx="2">
            <a:schemeClr val="accent4">
              <a:shade val="50000"/>
            </a:schemeClr>
          </a:lnRef>
          <a:fillRef idx="1">
            <a:schemeClr val="accent4"/>
          </a:fillRef>
          <a:effectRef idx="0">
            <a:schemeClr val="accent4"/>
          </a:effectRef>
          <a:fontRef idx="minor">
            <a:schemeClr val="lt1"/>
          </a:fontRef>
        </p:style>
        <p:txBody>
          <a:bodyPr vert="horz" wrap="square" lIns="90170" tIns="46990" rIns="90170" bIns="46990" rtlCol="0" anchor="t">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微软雅黑" panose="020B0503020204020204" charset="-122"/>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fontAlgn="auto"/>
            <a:r>
              <a:rPr lang="zh-CN" altLang="en-US" b="1" strike="noStrike" noProof="1">
                <a:solidFill>
                  <a:schemeClr val="tx1"/>
                </a:solidFill>
                <a:latin typeface="华文宋体" panose="02010600040101010101" charset="-122"/>
                <a:ea typeface="华文宋体" panose="02010600040101010101" charset="-122"/>
                <a:cs typeface="华文宋体" panose="02010600040101010101" charset="-122"/>
              </a:rPr>
              <a:t>资料准备齐全后，企业在</a:t>
            </a:r>
            <a:r>
              <a:rPr lang="en-US" altLang="zh-CN" b="1" strike="noStrike" noProof="1">
                <a:solidFill>
                  <a:schemeClr val="tx1"/>
                </a:solidFill>
                <a:latin typeface="华文宋体" panose="02010600040101010101" charset="-122"/>
                <a:ea typeface="华文宋体" panose="02010600040101010101" charset="-122"/>
                <a:cs typeface="华文宋体" panose="02010600040101010101" charset="-122"/>
              </a:rPr>
              <a:t>“</a:t>
            </a:r>
            <a:r>
              <a:rPr lang="zh-CN" altLang="en-US" b="1" strike="noStrike" noProof="1">
                <a:solidFill>
                  <a:schemeClr val="tx1"/>
                </a:solidFill>
                <a:latin typeface="华文宋体" panose="02010600040101010101" charset="-122"/>
                <a:ea typeface="华文宋体" panose="02010600040101010101" charset="-122"/>
                <a:cs typeface="华文宋体" panose="02010600040101010101" charset="-122"/>
              </a:rPr>
              <a:t>湖南省药品监督管理局行政审批系统（申报端）</a:t>
            </a:r>
            <a:r>
              <a:rPr lang="en-US" altLang="zh-CN" b="1" strike="noStrike" noProof="1">
                <a:solidFill>
                  <a:schemeClr val="tx1"/>
                </a:solidFill>
                <a:latin typeface="华文宋体" panose="02010600040101010101" charset="-122"/>
                <a:ea typeface="华文宋体" panose="02010600040101010101" charset="-122"/>
                <a:cs typeface="华文宋体" panose="02010600040101010101" charset="-122"/>
              </a:rPr>
              <a:t>”</a:t>
            </a:r>
            <a:r>
              <a:rPr lang="zh-CN" altLang="en-US" b="1" strike="noStrike" noProof="1">
                <a:solidFill>
                  <a:schemeClr val="tx1"/>
                </a:solidFill>
                <a:latin typeface="华文宋体" panose="02010600040101010101" charset="-122"/>
                <a:ea typeface="华文宋体" panose="02010600040101010101" charset="-122"/>
                <a:cs typeface="华文宋体" panose="02010600040101010101" charset="-122"/>
              </a:rPr>
              <a:t>进行申报，所有资料</a:t>
            </a:r>
            <a:r>
              <a:rPr lang="zh-CN" altLang="en-US" b="1" strike="noStrike" noProof="1">
                <a:solidFill>
                  <a:srgbClr val="FF0000"/>
                </a:solidFill>
                <a:latin typeface="华文宋体" panose="02010600040101010101" charset="-122"/>
                <a:ea typeface="华文宋体" panose="02010600040101010101" charset="-122"/>
                <a:cs typeface="华文宋体" panose="02010600040101010101" charset="-122"/>
              </a:rPr>
              <a:t>需每页盖公章扫描上传</a:t>
            </a:r>
            <a:r>
              <a:rPr lang="zh-CN" altLang="en-US" b="1" strike="noStrike" noProof="1">
                <a:solidFill>
                  <a:schemeClr val="tx1"/>
                </a:solidFill>
                <a:latin typeface="华文宋体" panose="02010600040101010101" charset="-122"/>
                <a:ea typeface="华文宋体" panose="02010600040101010101" charset="-122"/>
                <a:cs typeface="华文宋体" panose="02010600040101010101" charset="-122"/>
              </a:rPr>
              <a:t>，上传成功后打印备案表，带上附件资料，到长沙市政务服务中心二楼市场准入窗口现场办理。</a:t>
            </a:r>
            <a:endParaRPr lang="zh-CN" altLang="en-US" b="1" strike="noStrike" noProof="1">
              <a:solidFill>
                <a:schemeClr val="tx1"/>
              </a:solidFill>
              <a:latin typeface="华文宋体" panose="02010600040101010101" charset="-122"/>
              <a:ea typeface="华文宋体" panose="02010600040101010101" charset="-122"/>
              <a:cs typeface="华文宋体" panose="02010600040101010101" charset="-122"/>
            </a:endParaRPr>
          </a:p>
          <a:p>
            <a:pPr fontAlgn="auto"/>
            <a:r>
              <a:rPr b="1">
                <a:solidFill>
                  <a:schemeClr val="tx1"/>
                </a:solidFill>
                <a:latin typeface="华文宋体" panose="02010600040101010101" charset="-122"/>
                <a:ea typeface="华文宋体" panose="02010600040101010101" charset="-122"/>
                <a:cs typeface="华文宋体" panose="02010600040101010101" charset="-122"/>
                <a:sym typeface="+mn-ea"/>
              </a:rPr>
              <a:t>网址：</a:t>
            </a:r>
            <a:r>
              <a:rPr b="1">
                <a:solidFill>
                  <a:srgbClr val="FF0000"/>
                </a:solidFill>
                <a:latin typeface="华文宋体" panose="02010600040101010101" charset="-122"/>
                <a:ea typeface="华文宋体" panose="02010600040101010101" charset="-122"/>
                <a:cs typeface="华文宋体" panose="02010600040101010101" charset="-122"/>
                <a:sym typeface="+mn-ea"/>
              </a:rPr>
              <a:t>http://218.76.24.74:8080</a:t>
            </a:r>
            <a:r>
              <a:rPr b="1">
                <a:solidFill>
                  <a:schemeClr val="tx1"/>
                </a:solidFill>
                <a:latin typeface="华文宋体" panose="02010600040101010101" charset="-122"/>
                <a:ea typeface="华文宋体" panose="02010600040101010101" charset="-122"/>
                <a:cs typeface="华文宋体" panose="02010600040101010101" charset="-122"/>
                <a:sym typeface="+mn-ea"/>
              </a:rPr>
              <a:t>湖南省药品监督管理局行政审批系统（申报端）</a:t>
            </a:r>
            <a:endParaRPr lang="zh-CN" altLang="en-US" b="1" strike="noStrike" noProof="1">
              <a:solidFill>
                <a:schemeClr val="accent3">
                  <a:lumMod val="75000"/>
                </a:schemeClr>
              </a:solidFill>
              <a:latin typeface="华文宋体" panose="02010600040101010101" charset="-122"/>
              <a:ea typeface="华文宋体" panose="02010600040101010101" charset="-122"/>
              <a:cs typeface="华文宋体" panose="02010600040101010101" charset="-122"/>
            </a:endParaRPr>
          </a:p>
        </p:txBody>
      </p:sp>
      <p:sp>
        <p:nvSpPr>
          <p:cNvPr id="15" name="圆角右箭头 14"/>
          <p:cNvSpPr/>
          <p:nvPr/>
        </p:nvSpPr>
        <p:spPr>
          <a:xfrm>
            <a:off x="2627948" y="1701165"/>
            <a:ext cx="1508125" cy="1247775"/>
          </a:xfrm>
          <a:prstGeom prst="bentArrow">
            <a:avLst>
              <a:gd name="adj1" fmla="val 25000"/>
              <a:gd name="adj2" fmla="val 32943"/>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solidFill>
                <a:schemeClr val="tx1"/>
              </a:solidFill>
            </a:endParaRPr>
          </a:p>
        </p:txBody>
      </p:sp>
      <p:pic>
        <p:nvPicPr>
          <p:cNvPr id="113677" name="图片 16"/>
          <p:cNvPicPr>
            <a:picLocks noGrp="1" noChangeAspect="1"/>
          </p:cNvPicPr>
          <p:nvPr/>
        </p:nvPicPr>
        <p:blipFill>
          <a:blip r:embed="rId13"/>
          <a:stretch>
            <a:fillRect/>
          </a:stretch>
        </p:blipFill>
        <p:spPr>
          <a:xfrm>
            <a:off x="5267325" y="401638"/>
            <a:ext cx="914400" cy="914400"/>
          </a:xfrm>
          <a:prstGeom prst="rect">
            <a:avLst/>
          </a:prstGeom>
          <a:noFill/>
          <a:ln w="9525">
            <a:noFill/>
          </a:ln>
        </p:spPr>
      </p:pic>
      <p:pic>
        <p:nvPicPr>
          <p:cNvPr id="5" name="图片 4"/>
          <p:cNvPicPr>
            <a:picLocks noChangeAspect="1"/>
          </p:cNvPicPr>
          <p:nvPr/>
        </p:nvPicPr>
        <p:blipFill>
          <a:blip r:embed="rId14"/>
          <a:stretch>
            <a:fillRect/>
          </a:stretch>
        </p:blipFill>
        <p:spPr>
          <a:xfrm>
            <a:off x="306705" y="2924810"/>
            <a:ext cx="4251325" cy="2941955"/>
          </a:xfrm>
          <a:prstGeom prst="rect">
            <a:avLst/>
          </a:prstGeom>
        </p:spPr>
      </p:pic>
    </p:spTree>
    <p:custDataLst>
      <p:tags r:id="rId15"/>
    </p:custDataLst>
  </p:cSld>
  <p:clrMapOvr>
    <a:masterClrMapping/>
  </p:clrMapOvr>
  <p:transition>
    <p:fade/>
  </p:transition>
  <p:timing>
    <p:tnLst>
      <p:par>
        <p:cTn id="1" dur="indefinite" restart="never" nodeType="tmRoot"/>
      </p:par>
    </p:tnLst>
    <p:bldLst>
      <p:bldP spid="15" grpId="1" animBg="1"/>
      <p:bldP spid="2" grpId="1" animBg="1"/>
      <p:bldP spid="10" grpId="1" animBg="1"/>
      <p:bldP spid="6"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3665" name="图片 27" descr="C:/Users/1V994W2/PycharmProjects/PPT_Background_Generation/pic_temp/0_pic_quater_left_up.png"/>
          <p:cNvPicPr/>
          <p:nvPr>
            <p:custDataLst>
              <p:tags r:id="rId1"/>
            </p:custDataLst>
          </p:nvPr>
        </p:nvPicPr>
        <p:blipFill>
          <a:blip r:embed="rId2" r:link="rId3"/>
          <a:stretch>
            <a:fillRect/>
          </a:stretch>
        </p:blipFill>
        <p:spPr>
          <a:xfrm>
            <a:off x="-100012" y="1003300"/>
            <a:ext cx="1146175" cy="1235075"/>
          </a:xfrm>
          <a:prstGeom prst="rect">
            <a:avLst/>
          </a:prstGeom>
          <a:noFill/>
          <a:ln w="9525">
            <a:noFill/>
          </a:ln>
        </p:spPr>
      </p:pic>
      <p:pic>
        <p:nvPicPr>
          <p:cNvPr id="113666" name="图片 28" descr="C:/Users/1V994W2/PycharmProjects/PPT_Background_Generation/pic_temp/1_pic_quater_right_up.png"/>
          <p:cNvPicPr/>
          <p:nvPr>
            <p:custDataLst>
              <p:tags r:id="rId4"/>
            </p:custDataLst>
          </p:nvPr>
        </p:nvPicPr>
        <p:blipFill>
          <a:blip r:embed="rId5" r:link="rId3"/>
          <a:stretch>
            <a:fillRect/>
          </a:stretch>
        </p:blipFill>
        <p:spPr>
          <a:xfrm>
            <a:off x="8226425" y="588963"/>
            <a:ext cx="917575" cy="727075"/>
          </a:xfrm>
          <a:prstGeom prst="rect">
            <a:avLst/>
          </a:prstGeom>
          <a:noFill/>
          <a:ln w="9525">
            <a:noFill/>
          </a:ln>
        </p:spPr>
      </p:pic>
      <p:sp>
        <p:nvSpPr>
          <p:cNvPr id="3" name="Title 6"/>
          <p:cNvSpPr txBox="1"/>
          <p:nvPr>
            <p:custDataLst>
              <p:tags r:id="rId6"/>
            </p:custDataLst>
          </p:nvPr>
        </p:nvSpPr>
        <p:spPr>
          <a:xfrm>
            <a:off x="152400" y="1003300"/>
            <a:ext cx="3578225" cy="454025"/>
          </a:xfrm>
          <a:prstGeom prst="rect">
            <a:avLst/>
          </a:prstGeom>
          <a:noFill/>
          <a:ln w="3175">
            <a:noFill/>
            <a:prstDash val="dash"/>
          </a:ln>
        </p:spPr>
        <p:txBody>
          <a:bodyPr wrap="square" lIns="68580" tIns="34290" rIns="68580" bIns="34290" anchor="b" anchorCtr="0">
            <a:normAutofit fontScale="6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algn="ctr" fontAlgn="base">
              <a:lnSpc>
                <a:spcPct val="100000"/>
              </a:lnSpc>
              <a:defRPr/>
            </a:pPr>
            <a:r>
              <a:rPr lang="zh-CN" altLang="en-US" sz="2700" b="1" strike="noStrike" spc="300" noProof="1">
                <a:ln w="3175">
                  <a:noFill/>
                  <a:prstDash val="dash"/>
                </a:ln>
                <a:solidFill>
                  <a:schemeClr val="accent3">
                    <a:lumMod val="75000"/>
                  </a:schemeClr>
                </a:solidFill>
                <a:latin typeface="Arial" panose="020B0604020202020204" pitchFamily="34" charset="0"/>
                <a:ea typeface="微软雅黑" panose="020B0503020204020204" charset="-122"/>
                <a:cs typeface="微软雅黑" panose="020B0503020204020204" charset="-122"/>
              </a:rPr>
              <a:t>医疗器械产品分类界定咨询专栏</a:t>
            </a:r>
            <a:endParaRPr lang="zh-CN" altLang="en-US" sz="2700" b="1" strike="noStrike" spc="300" noProof="1">
              <a:ln w="3175">
                <a:noFill/>
                <a:prstDash val="dash"/>
              </a:ln>
              <a:solidFill>
                <a:schemeClr val="accent3">
                  <a:lumMod val="75000"/>
                </a:schemeClr>
              </a:solidFill>
              <a:latin typeface="Arial" panose="020B0604020202020204" pitchFamily="34" charset="0"/>
              <a:ea typeface="微软雅黑" panose="020B0503020204020204" charset="-122"/>
              <a:cs typeface="微软雅黑" panose="020B0503020204020204" charset="-122"/>
            </a:endParaRPr>
          </a:p>
        </p:txBody>
      </p:sp>
      <p:cxnSp>
        <p:nvCxnSpPr>
          <p:cNvPr id="4" name="直接连接符 3"/>
          <p:cNvCxnSpPr/>
          <p:nvPr>
            <p:custDataLst>
              <p:tags r:id="rId7"/>
            </p:custDataLst>
          </p:nvPr>
        </p:nvCxnSpPr>
        <p:spPr>
          <a:xfrm>
            <a:off x="2432050" y="3894138"/>
            <a:ext cx="0" cy="1657350"/>
          </a:xfrm>
          <a:prstGeom prst="line">
            <a:avLst/>
          </a:prstGeom>
          <a:ln w="1270">
            <a:solidFill>
              <a:schemeClr val="bg1">
                <a:lumMod val="85000"/>
              </a:schemeClr>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sp>
        <p:nvSpPr>
          <p:cNvPr id="23" name="矩形 22"/>
          <p:cNvSpPr/>
          <p:nvPr>
            <p:custDataLst>
              <p:tags r:id="rId8"/>
            </p:custDataLst>
          </p:nvPr>
        </p:nvSpPr>
        <p:spPr>
          <a:xfrm flipH="1">
            <a:off x="6938963" y="3587750"/>
            <a:ext cx="708025" cy="6937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2500" lnSpcReduction="20000"/>
          </a:bodyPr>
          <a:lstStyle/>
          <a:p>
            <a:pPr algn="ctr" fontAlgn="base">
              <a:lnSpc>
                <a:spcPct val="120000"/>
              </a:lnSpc>
            </a:pPr>
            <a:endParaRPr kumimoji="1" lang="en-US" altLang="zh-CN" sz="4500" b="1" strike="noStrike" noProof="1" dirty="0">
              <a:ln w="28575">
                <a:noFill/>
                <a:miter lim="800000"/>
              </a:ln>
              <a:solidFill>
                <a:schemeClr val="accent1"/>
              </a:solidFill>
              <a:latin typeface="Arial" panose="020B0604020202020204" pitchFamily="34" charset="0"/>
              <a:ea typeface="微软雅黑" panose="020B0503020204020204" charset="-122"/>
              <a:cs typeface="+mn-lt"/>
              <a:sym typeface="Arial" panose="020B0604020202020204" pitchFamily="34" charset="0"/>
            </a:endParaRPr>
          </a:p>
        </p:txBody>
      </p:sp>
      <p:cxnSp>
        <p:nvCxnSpPr>
          <p:cNvPr id="26" name="直接连接符 25"/>
          <p:cNvCxnSpPr/>
          <p:nvPr>
            <p:custDataLst>
              <p:tags r:id="rId9"/>
            </p:custDataLst>
          </p:nvPr>
        </p:nvCxnSpPr>
        <p:spPr>
          <a:xfrm>
            <a:off x="4587875" y="3894138"/>
            <a:ext cx="0" cy="1657350"/>
          </a:xfrm>
          <a:prstGeom prst="line">
            <a:avLst/>
          </a:prstGeom>
          <a:ln w="1270">
            <a:solidFill>
              <a:schemeClr val="bg1">
                <a:lumMod val="85000"/>
              </a:schemeClr>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10"/>
            </p:custDataLst>
          </p:nvPr>
        </p:nvCxnSpPr>
        <p:spPr>
          <a:xfrm>
            <a:off x="6743700" y="3894138"/>
            <a:ext cx="0" cy="1657350"/>
          </a:xfrm>
          <a:prstGeom prst="line">
            <a:avLst/>
          </a:prstGeom>
          <a:ln w="1270">
            <a:solidFill>
              <a:schemeClr val="bg1">
                <a:lumMod val="85000"/>
              </a:schemeClr>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sp>
        <p:nvSpPr>
          <p:cNvPr id="2" name="折角形 33"/>
          <p:cNvSpPr/>
          <p:nvPr>
            <p:custDataLst>
              <p:tags r:id="rId11"/>
            </p:custDataLst>
          </p:nvPr>
        </p:nvSpPr>
        <p:spPr>
          <a:xfrm>
            <a:off x="4867275" y="1158875"/>
            <a:ext cx="3924300" cy="4948555"/>
          </a:xfrm>
          <a:prstGeom prst="foldedCorner">
            <a:avLst>
              <a:gd name="adj" fmla="val 16445"/>
            </a:avLst>
          </a:prstGeom>
          <a:solidFill>
            <a:schemeClr val="bg2"/>
          </a:solidFill>
          <a:ln>
            <a:noFill/>
          </a:ln>
          <a:effectLst>
            <a:outerShdw blurRad="127000" dist="38100" dir="5400000" algn="t" rotWithShape="0">
              <a:schemeClr val="tx1">
                <a:lumMod val="95000"/>
                <a:lumOff val="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6" name="任意多边形 8"/>
          <p:cNvSpPr/>
          <p:nvPr>
            <p:custDataLst>
              <p:tags r:id="rId12"/>
            </p:custDataLst>
          </p:nvPr>
        </p:nvSpPr>
        <p:spPr>
          <a:xfrm>
            <a:off x="4587875" y="1158875"/>
            <a:ext cx="347663" cy="715963"/>
          </a:xfrm>
          <a:custGeom>
            <a:avLst/>
            <a:gdLst>
              <a:gd name="connsiteX0" fmla="*/ 0 w 1500"/>
              <a:gd name="connsiteY0" fmla="*/ 0 h 1449"/>
              <a:gd name="connsiteX1" fmla="*/ 1500 w 1500"/>
              <a:gd name="connsiteY1" fmla="*/ 0 h 1449"/>
              <a:gd name="connsiteX2" fmla="*/ 1500 w 1500"/>
              <a:gd name="connsiteY2" fmla="*/ 1449 h 1449"/>
              <a:gd name="connsiteX3" fmla="*/ 768 w 1500"/>
              <a:gd name="connsiteY3" fmla="*/ 1098 h 1449"/>
              <a:gd name="connsiteX4" fmla="*/ 0 w 1500"/>
              <a:gd name="connsiteY4" fmla="*/ 1449 h 1449"/>
              <a:gd name="connsiteX5" fmla="*/ 0 w 1500"/>
              <a:gd name="connsiteY5" fmla="*/ 0 h 1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 h="1449">
                <a:moveTo>
                  <a:pt x="0" y="0"/>
                </a:moveTo>
                <a:lnTo>
                  <a:pt x="1500" y="0"/>
                </a:lnTo>
                <a:lnTo>
                  <a:pt x="1500" y="1449"/>
                </a:lnTo>
                <a:lnTo>
                  <a:pt x="768" y="1098"/>
                </a:lnTo>
                <a:lnTo>
                  <a:pt x="0" y="1449"/>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fontAlgn="base"/>
            <a:endParaRPr lang="zh-CN" altLang="en-US" sz="1350" strike="noStrike" noProof="1">
              <a:solidFill>
                <a:schemeClr val="lt1"/>
              </a:solidFill>
              <a:latin typeface="Arial" panose="020B0604020202020204" pitchFamily="34" charset="0"/>
              <a:ea typeface="微软雅黑" panose="020B0503020204020204" charset="-122"/>
            </a:endParaRPr>
          </a:p>
        </p:txBody>
      </p:sp>
      <p:sp>
        <p:nvSpPr>
          <p:cNvPr id="15" name="圆角右箭头 14"/>
          <p:cNvSpPr/>
          <p:nvPr/>
        </p:nvSpPr>
        <p:spPr>
          <a:xfrm>
            <a:off x="2627948" y="1701165"/>
            <a:ext cx="1508125" cy="1247775"/>
          </a:xfrm>
          <a:prstGeom prst="bentArrow">
            <a:avLst>
              <a:gd name="adj1" fmla="val 25000"/>
              <a:gd name="adj2" fmla="val 32943"/>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solidFill>
                <a:schemeClr val="tx1"/>
              </a:solidFill>
            </a:endParaRPr>
          </a:p>
        </p:txBody>
      </p:sp>
      <p:pic>
        <p:nvPicPr>
          <p:cNvPr id="113677" name="图片 16"/>
          <p:cNvPicPr>
            <a:picLocks noGrp="1" noChangeAspect="1"/>
          </p:cNvPicPr>
          <p:nvPr/>
        </p:nvPicPr>
        <p:blipFill>
          <a:blip r:embed="rId13"/>
          <a:stretch>
            <a:fillRect/>
          </a:stretch>
        </p:blipFill>
        <p:spPr>
          <a:xfrm>
            <a:off x="5267325" y="401638"/>
            <a:ext cx="914400" cy="914400"/>
          </a:xfrm>
          <a:prstGeom prst="rect">
            <a:avLst/>
          </a:prstGeom>
          <a:noFill/>
          <a:ln w="9525">
            <a:noFill/>
          </a:ln>
        </p:spPr>
      </p:pic>
      <p:pic>
        <p:nvPicPr>
          <p:cNvPr id="5" name="图片 4"/>
          <p:cNvPicPr>
            <a:picLocks noChangeAspect="1"/>
          </p:cNvPicPr>
          <p:nvPr/>
        </p:nvPicPr>
        <p:blipFill>
          <a:blip r:embed="rId14"/>
          <a:stretch>
            <a:fillRect/>
          </a:stretch>
        </p:blipFill>
        <p:spPr>
          <a:xfrm>
            <a:off x="306705" y="2924810"/>
            <a:ext cx="4251325" cy="2941955"/>
          </a:xfrm>
          <a:prstGeom prst="rect">
            <a:avLst/>
          </a:prstGeom>
        </p:spPr>
      </p:pic>
      <p:sp>
        <p:nvSpPr>
          <p:cNvPr id="7" name="文本框 6"/>
          <p:cNvSpPr txBox="1"/>
          <p:nvPr/>
        </p:nvSpPr>
        <p:spPr>
          <a:xfrm>
            <a:off x="5474970" y="2534920"/>
            <a:ext cx="2697480" cy="1476375"/>
          </a:xfrm>
          <a:prstGeom prst="rect">
            <a:avLst/>
          </a:prstGeom>
          <a:noFill/>
        </p:spPr>
        <p:txBody>
          <a:bodyPr wrap="square" rtlCol="0">
            <a:spAutoFit/>
          </a:bodyPr>
          <a:p>
            <a:pPr algn="l">
              <a:buClrTx/>
              <a:buSzTx/>
              <a:buFontTx/>
            </a:pPr>
            <a:r>
              <a:rPr lang="zh-CN" altLang="en-US"/>
              <a:t>http://mpa.hunan.gov.cn/mpa/ztzl/y</a:t>
            </a:r>
            <a:r>
              <a:rPr lang="zh-CN" altLang="en-US" sz="1800"/>
              <a:t>lqxjdgl/ylqxzc/202109/t20210922_20627412.html</a:t>
            </a:r>
            <a:r>
              <a:rPr lang="en-US" altLang="zh-CN" sz="1800"/>
              <a:t>  </a:t>
            </a:r>
            <a:r>
              <a:rPr lang="zh-CN" altLang="en-US" sz="1800">
                <a:sym typeface="+mn-ea"/>
              </a:rPr>
              <a:t>医疗器械产品分类界定咨询专栏</a:t>
            </a:r>
            <a:endParaRPr lang="zh-CN" altLang="en-US" sz="1800"/>
          </a:p>
        </p:txBody>
      </p:sp>
    </p:spTree>
    <p:custDataLst>
      <p:tags r:id="rId15"/>
    </p:custDataLst>
  </p:cSld>
  <p:clrMapOvr>
    <a:masterClrMapping/>
  </p:clrMapOvr>
  <p:transition>
    <p:fade/>
  </p:transition>
  <p:timing>
    <p:tnLst>
      <p:par>
        <p:cTn id="1" dur="indefinite" restart="never" nodeType="tmRoot"/>
      </p:par>
    </p:tnLst>
    <p:bldLst>
      <p:bldP spid="15" grpId="1" animBg="1"/>
      <p:bldP spid="2" grpId="1" animBg="1"/>
      <p:bldP spid="6"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idx="13" hasCustomPrompt="1"/>
            <p:custDataLst>
              <p:tags r:id="rId1"/>
            </p:custDataLst>
          </p:nvPr>
        </p:nvSpPr>
        <p:spPr>
          <a:xfrm>
            <a:off x="2560638" y="2911475"/>
            <a:ext cx="4024313" cy="1398588"/>
          </a:xfrm>
        </p:spPr>
        <p:txBody>
          <a:bodyPr wrap="square" lIns="0" tIns="0" rIns="0" bIns="0" anchor="ctr" anchorCtr="0">
            <a:normAutofit/>
          </a:bodyPr>
          <a:p>
            <a:pPr marL="0" marR="0" indent="0" algn="ctr" defTabSz="914400" rtl="0" eaLnBrk="1" fontAlgn="auto" latinLnBrk="0" hangingPunct="1">
              <a:lnSpc>
                <a:spcPct val="100000"/>
              </a:lnSpc>
              <a:spcBef>
                <a:spcPct val="0"/>
              </a:spcBef>
              <a:spcAft>
                <a:spcPct val="0"/>
              </a:spcAft>
              <a:buClrTx/>
              <a:buSzPts val="8000"/>
              <a:buFontTx/>
              <a:buNone/>
            </a:pPr>
            <a:r>
              <a:rPr kumimoji="0" lang="en-US" altLang="zh-CN" sz="6600" b="0" i="0" u="none" strike="noStrike" kern="1200" cap="none" spc="200" normalizeH="0" baseline="0" noProof="1" dirty="0">
                <a:solidFill>
                  <a:srgbClr val="262626"/>
                </a:solidFill>
                <a:uFillTx/>
                <a:latin typeface="Arial" panose="020B0604020202020204" pitchFamily="34" charset="0"/>
                <a:ea typeface="汉仪旗黑-85S" pitchFamily="18" charset="-122"/>
                <a:cs typeface="+mj-cs"/>
              </a:rPr>
              <a:t> </a:t>
            </a:r>
            <a:r>
              <a:rPr kumimoji="0" lang="zh-CN" altLang="en-US" sz="6600" b="0" i="0" u="none" strike="noStrike" kern="1200" cap="none" spc="200" normalizeH="0" baseline="0" noProof="1" dirty="0">
                <a:solidFill>
                  <a:srgbClr val="262626"/>
                </a:solidFill>
                <a:uFillTx/>
                <a:latin typeface="Arial" panose="020B0604020202020204" pitchFamily="34" charset="0"/>
                <a:ea typeface="汉仪旗黑-85S" pitchFamily="18" charset="-122"/>
                <a:cs typeface="+mj-cs"/>
              </a:rPr>
              <a:t>谢谢观看！</a:t>
            </a:r>
            <a:endParaRPr kumimoji="0" lang="zh-CN" altLang="en-US" sz="6600" b="0" i="0" u="none" strike="noStrike" kern="1200" cap="none" spc="200" normalizeH="0" baseline="0" noProof="1" dirty="0">
              <a:solidFill>
                <a:srgbClr val="262626"/>
              </a:solidFill>
              <a:uFillTx/>
              <a:latin typeface="Arial" panose="020B0604020202020204" pitchFamily="34" charset="0"/>
              <a:ea typeface="汉仪旗黑-85S" pitchFamily="18" charset="-122"/>
              <a:cs typeface="+mj-cs"/>
            </a:endParaRPr>
          </a:p>
        </p:txBody>
      </p:sp>
    </p:spTree>
    <p:custDataLst>
      <p:tags r:id="rId2"/>
    </p:custData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31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31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5.xml><?xml version="1.0" encoding="utf-8"?>
<p:tagLst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TEMPLATE_THUMBS_INDEX" val="1、5、6、7、8、12、13、14、15"/>
  <p:tag name="KSO_WM_TEMPLATE_SUBCATEGORY" val="0"/>
  <p:tag name="KSO_WM_TAG_VERSION" val="1.0"/>
  <p:tag name="KSO_WM_BEAUTIFY_FLAG" val="#wm#"/>
  <p:tag name="KSO_WM_TEMPLATE_CATEGORY" val="custom"/>
  <p:tag name="KSO_WM_TEMPLATE_INDEX" val="20202311"/>
  <p:tag name="KSO_WM_TEMPLATE_MASTER_TYPE" val="0"/>
</p:tagLst>
</file>

<file path=ppt/tags/tag3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8.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9.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3*i*0"/>
  <p:tag name="KSO_WM_UNIT_BK_DARK_LIGHT" val="2"/>
  <p:tag name="KSO_WM_UNIT_LAYERLEVEL" val="1"/>
  <p:tag name="KSO_WM_TAG_VERSION" val="1.0"/>
  <p:tag name="KSO_WM_BEAUTIFY_FLAG" val="#wm#"/>
</p:tagLst>
</file>

<file path=ppt/tags/tag9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4*i*0"/>
  <p:tag name="KSO_WM_UNIT_BK_DARK_LIGHT" val="2"/>
  <p:tag name="KSO_WM_UNIT_LAYERLEVEL" val="1"/>
  <p:tag name="KSO_WM_TAG_VERSION" val="1.0"/>
  <p:tag name="KSO_WM_BEAUTIFY_FLAG" val="#wm#"/>
</p:tagLst>
</file>

<file path=ppt/tags/tag10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5*i*0"/>
  <p:tag name="KSO_WM_UNIT_BK_DARK_LIGHT" val="2"/>
  <p:tag name="KSO_WM_UNIT_LAYERLEVEL" val="1"/>
  <p:tag name="KSO_WM_TAG_VERSION" val="1.0"/>
  <p:tag name="KSO_WM_BEAUTIFY_FLAG" val="#wm#"/>
</p:tagLst>
</file>

<file path=ppt/tags/tag10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0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0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0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0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6*i*0"/>
  <p:tag name="KSO_WM_UNIT_BK_DARK_LIGHT" val="2"/>
  <p:tag name="KSO_WM_UNIT_LAYERLEVEL" val="1"/>
  <p:tag name="KSO_WM_TAG_VERSION" val="1.0"/>
  <p:tag name="KSO_WM_BEAUTIFY_FLAG" val="#wm#"/>
</p:tagLst>
</file>

<file path=ppt/tags/tag11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7*i*0"/>
  <p:tag name="KSO_WM_UNIT_BK_DARK_LIGHT" val="2"/>
  <p:tag name="KSO_WM_UNIT_LAYERLEVEL" val="1"/>
  <p:tag name="KSO_WM_TAG_VERSION" val="1.0"/>
  <p:tag name="KSO_WM_BEAUTIFY_FLAG" val="#wm#"/>
</p:tagLst>
</file>

<file path=ppt/tags/tag11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8*i*0"/>
  <p:tag name="KSO_WM_UNIT_BK_DARK_LIGHT" val="2"/>
  <p:tag name="KSO_WM_UNIT_LAYERLEVEL" val="1"/>
  <p:tag name="KSO_WM_TAG_VERSION" val="1.0"/>
  <p:tag name="KSO_WM_BEAUTIFY_FLAG" val="#wm#"/>
</p:tagLst>
</file>

<file path=ppt/tags/tag12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7.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60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605"/>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3.xml><?xml version="1.0" encoding="utf-8"?>
<p:tagLst xmlns:p="http://schemas.openxmlformats.org/presentationml/2006/main">
  <p:tag name="KSO_WM_TEMPLATE_THUMBS_INDEX" val="1、4、7、9、11、12、13、14、15、16、19、22、26、30、31"/>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4605"/>
</p:tagLst>
</file>

<file path=ppt/tags/tag13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8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8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8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3*i*0"/>
  <p:tag name="KSO_WM_UNIT_BK_DARK_LIGHT" val="2"/>
  <p:tag name="KSO_WM_UNIT_LAYERLEVEL" val="1"/>
  <p:tag name="KSO_WM_TAG_VERSION" val="1.0"/>
  <p:tag name="KSO_WM_BEAUTIFY_FLAG" val="#wm#"/>
</p:tagLst>
</file>

<file path=ppt/tags/tag19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4*i*0"/>
  <p:tag name="KSO_WM_UNIT_BK_DARK_LIGHT" val="2"/>
  <p:tag name="KSO_WM_UNIT_LAYERLEVEL" val="1"/>
  <p:tag name="KSO_WM_TAG_VERSION" val="1.0"/>
  <p:tag name="KSO_WM_BEAUTIFY_FLAG" val="#wm#"/>
</p:tagLst>
</file>

<file path=ppt/tags/tag19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9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5*i*0"/>
  <p:tag name="KSO_WM_UNIT_BK_DARK_LIGHT" val="2"/>
  <p:tag name="KSO_WM_UNIT_LAYERLEVEL" val="1"/>
  <p:tag name="KSO_WM_TAG_VERSION" val="1.0"/>
  <p:tag name="KSO_WM_BEAUTIFY_FLAG" val="#wm#"/>
</p:tagLst>
</file>

<file path=ppt/tags/tag20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0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0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0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0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0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6*i*0"/>
  <p:tag name="KSO_WM_UNIT_BK_DARK_LIGHT" val="2"/>
  <p:tag name="KSO_WM_UNIT_LAYERLEVEL" val="1"/>
  <p:tag name="KSO_WM_TAG_VERSION" val="1.0"/>
  <p:tag name="KSO_WM_BEAUTIFY_FLAG" val="#wm#"/>
</p:tagLst>
</file>

<file path=ppt/tags/tag20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1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1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1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1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1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7*i*0"/>
  <p:tag name="KSO_WM_UNIT_BK_DARK_LIGHT" val="2"/>
  <p:tag name="KSO_WM_UNIT_LAYERLEVEL" val="1"/>
  <p:tag name="KSO_WM_TAG_VERSION" val="1.0"/>
  <p:tag name="KSO_WM_BEAUTIFY_FLAG" val="#wm#"/>
</p:tagLst>
</file>

<file path=ppt/tags/tag21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1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1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1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1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2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8*i*0"/>
  <p:tag name="KSO_WM_UNIT_BK_DARK_LIGHT" val="2"/>
  <p:tag name="KSO_WM_UNIT_LAYERLEVEL" val="1"/>
  <p:tag name="KSO_WM_TAG_VERSION" val="1.0"/>
  <p:tag name="KSO_WM_BEAUTIFY_FLAG" val="#wm#"/>
</p:tagLst>
</file>

<file path=ppt/tags/tag22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2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2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2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2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605"/>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605"/>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31.xml><?xml version="1.0" encoding="utf-8"?>
<p:tagLst xmlns:p="http://schemas.openxmlformats.org/presentationml/2006/main">
  <p:tag name="KSO_WM_TEMPLATE_THUMBS_INDEX" val="1、4、7、9、11、12、13、14、15、16、19、22、26、30、31"/>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4605"/>
</p:tagLst>
</file>

<file path=ppt/tags/tag23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3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3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3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8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28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28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28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28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28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3*i*0"/>
  <p:tag name="KSO_WM_UNIT_BK_DARK_LIGHT" val="2"/>
  <p:tag name="KSO_WM_UNIT_LAYERLEVEL" val="1"/>
  <p:tag name="KSO_WM_TAG_VERSION" val="1.0"/>
  <p:tag name="KSO_WM_BEAUTIFY_FLAG" val="#wm#"/>
</p:tagLst>
</file>

<file path=ppt/tags/tag29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9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9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9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9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9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4*i*0"/>
  <p:tag name="KSO_WM_UNIT_BK_DARK_LIGHT" val="2"/>
  <p:tag name="KSO_WM_UNIT_LAYERLEVEL" val="1"/>
  <p:tag name="KSO_WM_TAG_VERSION" val="1.0"/>
  <p:tag name="KSO_WM_BEAUTIFY_FLAG" val="#wm#"/>
</p:tagLst>
</file>

<file path=ppt/tags/tag29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9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9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9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0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5*i*0"/>
  <p:tag name="KSO_WM_UNIT_BK_DARK_LIGHT" val="2"/>
  <p:tag name="KSO_WM_UNIT_LAYERLEVEL" val="1"/>
  <p:tag name="KSO_WM_TAG_VERSION" val="1.0"/>
  <p:tag name="KSO_WM_BEAUTIFY_FLAG" val="#wm#"/>
</p:tagLst>
</file>

<file path=ppt/tags/tag30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0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0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0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0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0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6*i*0"/>
  <p:tag name="KSO_WM_UNIT_BK_DARK_LIGHT" val="2"/>
  <p:tag name="KSO_WM_UNIT_LAYERLEVEL" val="1"/>
  <p:tag name="KSO_WM_TAG_VERSION" val="1.0"/>
  <p:tag name="KSO_WM_BEAUTIFY_FLAG" val="#wm#"/>
</p:tagLst>
</file>

<file path=ppt/tags/tag30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0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0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1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1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1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7*i*0"/>
  <p:tag name="KSO_WM_UNIT_BK_DARK_LIGHT" val="2"/>
  <p:tag name="KSO_WM_UNIT_LAYERLEVEL" val="1"/>
  <p:tag name="KSO_WM_TAG_VERSION" val="1.0"/>
  <p:tag name="KSO_WM_BEAUTIFY_FLAG" val="#wm#"/>
</p:tagLst>
</file>

<file path=ppt/tags/tag31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1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1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1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1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1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8*i*0"/>
  <p:tag name="KSO_WM_UNIT_BK_DARK_LIGHT" val="2"/>
  <p:tag name="KSO_WM_UNIT_LAYERLEVEL" val="1"/>
  <p:tag name="KSO_WM_TAG_VERSION" val="1.0"/>
  <p:tag name="KSO_WM_BEAUTIFY_FLAG" val="#wm#"/>
</p:tagLst>
</file>

<file path=ppt/tags/tag31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2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2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2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2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605"/>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605"/>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29.xml><?xml version="1.0" encoding="utf-8"?>
<p:tagLst xmlns:p="http://schemas.openxmlformats.org/presentationml/2006/main">
  <p:tag name="KSO_WM_TEMPLATE_THUMBS_INDEX" val="1、4、7、9、11、12、13、14、15、16、19、22、26、30、31"/>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4605"/>
</p:tagLst>
</file>

<file path=ppt/tags/tag330.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3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3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3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8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8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8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8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8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8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3*i*0"/>
  <p:tag name="KSO_WM_UNIT_BK_DARK_LIGHT" val="2"/>
  <p:tag name="KSO_WM_UNIT_LAYERLEVEL" val="1"/>
  <p:tag name="KSO_WM_TAG_VERSION" val="1.0"/>
  <p:tag name="KSO_WM_BEAUTIFY_FLAG" val="#wm#"/>
</p:tagLst>
</file>

<file path=ppt/tags/tag38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8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9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9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9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9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4*i*0"/>
  <p:tag name="KSO_WM_UNIT_BK_DARK_LIGHT" val="2"/>
  <p:tag name="KSO_WM_UNIT_LAYERLEVEL" val="1"/>
  <p:tag name="KSO_WM_TAG_VERSION" val="1.0"/>
  <p:tag name="KSO_WM_BEAUTIFY_FLAG" val="#wm#"/>
</p:tagLst>
</file>

<file path=ppt/tags/tag39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9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9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9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9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5*i*0"/>
  <p:tag name="KSO_WM_UNIT_BK_DARK_LIGHT" val="2"/>
  <p:tag name="KSO_WM_UNIT_LAYERLEVEL" val="1"/>
  <p:tag name="KSO_WM_TAG_VERSION" val="1.0"/>
  <p:tag name="KSO_WM_BEAUTIFY_FLAG" val="#wm#"/>
</p:tagLst>
</file>

<file path=ppt/tags/tag39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40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40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40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40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40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6*i*0"/>
  <p:tag name="KSO_WM_UNIT_BK_DARK_LIGHT" val="2"/>
  <p:tag name="KSO_WM_UNIT_LAYERLEVEL" val="1"/>
  <p:tag name="KSO_WM_TAG_VERSION" val="1.0"/>
  <p:tag name="KSO_WM_BEAUTIFY_FLAG" val="#wm#"/>
</p:tagLst>
</file>

<file path=ppt/tags/tag40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40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40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40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40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41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7*i*0"/>
  <p:tag name="KSO_WM_UNIT_BK_DARK_LIGHT" val="2"/>
  <p:tag name="KSO_WM_UNIT_LAYERLEVEL" val="1"/>
  <p:tag name="KSO_WM_TAG_VERSION" val="1.0"/>
  <p:tag name="KSO_WM_BEAUTIFY_FLAG" val="#wm#"/>
</p:tagLst>
</file>

<file path=ppt/tags/tag41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1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1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1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1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1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8*i*0"/>
  <p:tag name="KSO_WM_UNIT_BK_DARK_LIGHT" val="2"/>
  <p:tag name="KSO_WM_UNIT_LAYERLEVEL" val="1"/>
  <p:tag name="KSO_WM_TAG_VERSION" val="1.0"/>
  <p:tag name="KSO_WM_BEAUTIFY_FLAG" val="#wm#"/>
</p:tagLst>
</file>

<file path=ppt/tags/tag417.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41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41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42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42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605"/>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605"/>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27.xml><?xml version="1.0" encoding="utf-8"?>
<p:tagLst xmlns:p="http://schemas.openxmlformats.org/presentationml/2006/main">
  <p:tag name="KSO_WM_TEMPLATE_THUMBS_INDEX" val="1、4、7、9、11、12、13、14、15、16、19、22、26、30、31"/>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4605"/>
</p:tagLst>
</file>

<file path=ppt/tags/tag428.xml><?xml version="1.0" encoding="utf-8"?>
<p:tagLst xmlns:p="http://schemas.openxmlformats.org/presentationml/2006/main">
  <p:tag name="KSO_WM_UNIT_ISCONTENTS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605_1*a*1"/>
  <p:tag name="KSO_WM_TEMPLATE_CATEGORY" val="custom"/>
  <p:tag name="KSO_WM_TEMPLATE_INDEX" val="20204605"/>
  <p:tag name="KSO_WM_UNIT_LAYERLEVEL" val="1"/>
  <p:tag name="KSO_WM_TAG_VERSION" val="1.0"/>
  <p:tag name="KSO_WM_BEAUTIFY_FLAG" val="#wm#"/>
  <p:tag name="KSO_WM_UNIT_PRESET_TEXT" val="团队业绩报告"/>
</p:tagLst>
</file>

<file path=ppt/tags/tag429.xml><?xml version="1.0" encoding="utf-8"?>
<p:tagLst xmlns:p="http://schemas.openxmlformats.org/presentationml/2006/main">
  <p:tag name="KSO_WM_UNIT_ISCONTENTSTITLE" val="0"/>
  <p:tag name="KSO_WM_UNIT_NOCLEAR" val="0"/>
  <p:tag name="KSO_WM_UNIT_VALUE" val="25"/>
  <p:tag name="KSO_WM_UNIT_HIGHLIGHT" val="0"/>
  <p:tag name="KSO_WM_UNIT_COMPATIBLE" val="0"/>
  <p:tag name="KSO_WM_UNIT_DIAGRAM_ISNUMVISUAL" val="0"/>
  <p:tag name="KSO_WM_UNIT_DIAGRAM_ISREFERUNIT" val="0"/>
  <p:tag name="KSO_WM_UNIT_TYPE" val="b"/>
  <p:tag name="KSO_WM_UNIT_INDEX" val="1"/>
  <p:tag name="KSO_WM_UNIT_ID" val="custom20204605_1*b*1"/>
  <p:tag name="KSO_WM_TEMPLATE_CATEGORY" val="custom"/>
  <p:tag name="KSO_WM_TEMPLATE_INDEX" val="20204605"/>
  <p:tag name="KSO_WM_UNIT_LAYERLEVEL" val="1"/>
  <p:tag name="KSO_WM_TAG_VERSION" val="1.0"/>
  <p:tag name="KSO_WM_BEAUTIFY_FLAG" val="#wm#"/>
  <p:tag name="KSO_WM_UNIT_PRESET_TEXT" val="单击此处添加副标题内容"/>
</p:tagLst>
</file>

<file path=ppt/tags/tag430.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431.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432.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433.xml><?xml version="1.0" encoding="utf-8"?>
<p:tagLst xmlns:p="http://schemas.openxmlformats.org/presentationml/2006/main">
  <p:tag name="KSO_WM_SLIDE_ID" val="custom20204605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04605"/>
  <p:tag name="KSO_WM_TEMPLATE_THUMBS_INDEX" val="1、4、7、9、11、12、13、14、15、16、19、22、26、30、31"/>
  <p:tag name="KSO_WM_SLIDE_LAYOUT" val="a_b"/>
  <p:tag name="KSO_WM_SLIDE_LAYOUT_CNT" val="1_1"/>
  <p:tag name="KSO_WM_TEMPLATE_MASTER_TYPE" val="1"/>
  <p:tag name="KSO_WM_TEMPLATE_COLOR_TYPE" val="1"/>
  <p:tag name="KSO_WM_TEMPLATE_MASTER_THUMB_INDEX" val="12"/>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3"/>
  <p:tag name="KSO_WM_UNIT_TEXT_FILL_FORE_SCHEMECOLOR_INDEX" val="2"/>
  <p:tag name="KSO_WM_UNIT_TEXT_FILL_TYPE" val="1"/>
  <p:tag name="KSO_WM_UNIT_USESOURCEFORMAT_APPLY" val="1"/>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5"/>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5"/>
  <p:tag name="KSO_WM_UNIT_FILL_FORE_SCHEMECOLOR_INDEX" val="5"/>
  <p:tag name="KSO_WM_UNIT_FILL_TYPE" val="1"/>
  <p:tag name="KSO_WM_UNIT_TEXT_FILL_FORE_SCHEMECOLOR_INDEX" val="2"/>
  <p:tag name="KSO_WM_UNIT_TEXT_FILL_TYPE" val="1"/>
  <p:tag name="KSO_WM_UNIT_USESOURCEFORMAT_APPLY" val="1"/>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27"/>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27"/>
  <p:tag name="KSO_WM_UNIT_FILL_FORE_SCHEMECOLOR_INDEX" val="5"/>
  <p:tag name="KSO_WM_UNIT_FILL_TYPE" val="1"/>
  <p:tag name="KSO_WM_UNIT_TEXT_FILL_FORE_SCHEMECOLOR_INDEX" val="2"/>
  <p:tag name="KSO_WM_UNIT_TEXT_FILL_TYPE" val="1"/>
  <p:tag name="KSO_WM_UNIT_USESOURCEFORMAT_APPLY" val="1"/>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39"/>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39"/>
  <p:tag name="KSO_WM_UNIT_FILL_FORE_SCHEMECOLOR_INDEX" val="5"/>
  <p:tag name="KSO_WM_UNIT_FILL_TYPE" val="1"/>
  <p:tag name="KSO_WM_UNIT_TEXT_FILL_FORE_SCHEMECOLOR_INDEX" val="2"/>
  <p:tag name="KSO_WM_UNIT_TEXT_FILL_TYPE" val="1"/>
  <p:tag name="KSO_WM_UNIT_USESOURCEFORMAT_APPLY" val="1"/>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5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51"/>
  <p:tag name="KSO_WM_UNIT_FILL_FORE_SCHEMECOLOR_INDEX" val="5"/>
  <p:tag name="KSO_WM_UNIT_FILL_TYPE" val="1"/>
  <p:tag name="KSO_WM_UNIT_TEXT_FILL_FORE_SCHEMECOLOR_INDEX" val="2"/>
  <p:tag name="KSO_WM_UNIT_TEXT_FILL_TYPE" val="1"/>
  <p:tag name="KSO_WM_UNIT_USESOURCEFORMAT_APPLY" val="1"/>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3"/>
  <p:tag name="KSO_WM_UNIT_FILL_FORE_SCHEMECOLOR_INDEX" val="5"/>
  <p:tag name="KSO_WM_UNIT_FILL_TYPE" val="1"/>
  <p:tag name="KSO_WM_UNIT_TEXT_FILL_FORE_SCHEMECOLOR_INDEX" val="13"/>
  <p:tag name="KSO_WM_UNIT_TEXT_FILL_TYPE" val="1"/>
  <p:tag name="KSO_WM_UNIT_USESOURCEFORMAT_APPLY" val="1"/>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8"/>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8"/>
  <p:tag name="KSO_WM_UNIT_FILL_FORE_SCHEMECOLOR_INDEX" val="5"/>
  <p:tag name="KSO_WM_UNIT_FILL_TYPE" val="1"/>
  <p:tag name="KSO_WM_UNIT_TEXT_FILL_FORE_SCHEMECOLOR_INDEX" val="2"/>
  <p:tag name="KSO_WM_UNIT_TEXT_FILL_TYPE" val="1"/>
  <p:tag name="KSO_WM_UNIT_USESOURCEFORMAT_APPLY" val="1"/>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9"/>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9"/>
  <p:tag name="KSO_WM_UNIT_FILL_FORE_SCHEMECOLOR_INDEX" val="5"/>
  <p:tag name="KSO_WM_UNIT_FILL_TYPE" val="1"/>
  <p:tag name="KSO_WM_UNIT_TEXT_FILL_FORE_SCHEMECOLOR_INDEX" val="2"/>
  <p:tag name="KSO_WM_UNIT_TEXT_FILL_TYPE" val="1"/>
  <p:tag name="KSO_WM_UNIT_USESOURCEFORMAT_APPLY" val="1"/>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0"/>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0"/>
  <p:tag name="KSO_WM_UNIT_FILL_FORE_SCHEMECOLOR_INDEX" val="5"/>
  <p:tag name="KSO_WM_UNIT_FILL_TYPE" val="1"/>
  <p:tag name="KSO_WM_UNIT_TEXT_FILL_FORE_SCHEMECOLOR_INDEX" val="13"/>
  <p:tag name="KSO_WM_UNIT_TEXT_FILL_TYPE" val="1"/>
  <p:tag name="KSO_WM_UNIT_USESOURCEFORMAT_APPLY" val="1"/>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1"/>
  <p:tag name="KSO_WM_UNIT_FILL_FORE_SCHEMECOLOR_INDEX" val="5"/>
  <p:tag name="KSO_WM_UNIT_FILL_TYPE" val="1"/>
  <p:tag name="KSO_WM_UNIT_TEXT_FILL_FORE_SCHEMECOLOR_INDEX" val="2"/>
  <p:tag name="KSO_WM_UNIT_TEXT_FILL_TYPE" val="1"/>
  <p:tag name="KSO_WM_UNIT_USESOURCEFORMAT_APPLY" val="1"/>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3"/>
  <p:tag name="KSO_WM_UNIT_FILL_FORE_SCHEMECOLOR_INDEX" val="5"/>
  <p:tag name="KSO_WM_UNIT_FILL_TYPE" val="1"/>
  <p:tag name="KSO_WM_UNIT_TEXT_FILL_FORE_SCHEMECOLOR_INDEX" val="13"/>
  <p:tag name="KSO_WM_UNIT_TEXT_FILL_TYPE" val="1"/>
  <p:tag name="KSO_WM_UNIT_USESOURCEFORMAT_APPLY" val="1"/>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4"/>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4"/>
  <p:tag name="KSO_WM_UNIT_FILL_FORE_SCHEMECOLOR_INDEX" val="5"/>
  <p:tag name="KSO_WM_UNIT_FILL_TYPE" val="1"/>
  <p:tag name="KSO_WM_UNIT_TEXT_FILL_FORE_SCHEMECOLOR_INDEX" val="2"/>
  <p:tag name="KSO_WM_UNIT_TEXT_FILL_TYPE" val="1"/>
  <p:tag name="KSO_WM_UNIT_USESOURCEFORMAT_APPLY" val="1"/>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6"/>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6"/>
  <p:tag name="KSO_WM_UNIT_FILL_FORE_SCHEMECOLOR_INDEX" val="5"/>
  <p:tag name="KSO_WM_UNIT_FILL_TYPE" val="1"/>
  <p:tag name="KSO_WM_UNIT_TEXT_FILL_FORE_SCHEMECOLOR_INDEX" val="13"/>
  <p:tag name="KSO_WM_UNIT_TEXT_FILL_TYPE" val="1"/>
  <p:tag name="KSO_WM_UNIT_USESOURCEFORMAT_APPLY" val="1"/>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7"/>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7"/>
  <p:tag name="KSO_WM_UNIT_FILL_FORE_SCHEMECOLOR_INDEX" val="5"/>
  <p:tag name="KSO_WM_UNIT_FILL_TYPE" val="1"/>
  <p:tag name="KSO_WM_UNIT_TEXT_FILL_FORE_SCHEMECOLOR_INDEX" val="13"/>
  <p:tag name="KSO_WM_UNIT_TEXT_FILL_TYPE" val="1"/>
  <p:tag name="KSO_WM_UNIT_USESOURCEFORMAT_APPLY" val="1"/>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8"/>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8"/>
  <p:tag name="KSO_WM_UNIT_FILL_FORE_SCHEMECOLOR_INDEX" val="5"/>
  <p:tag name="KSO_WM_UNIT_FILL_TYPE" val="1"/>
  <p:tag name="KSO_WM_UNIT_TEXT_FILL_FORE_SCHEMECOLOR_INDEX" val="2"/>
  <p:tag name="KSO_WM_UNIT_TEXT_FILL_TYPE" val="1"/>
  <p:tag name="KSO_WM_UNIT_USESOURCEFORMAT_APPLY" val="1"/>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9"/>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9"/>
  <p:tag name="KSO_WM_UNIT_FILL_FORE_SCHEMECOLOR_INDEX" val="5"/>
  <p:tag name="KSO_WM_UNIT_FILL_TYPE" val="1"/>
  <p:tag name="KSO_WM_UNIT_TEXT_FILL_FORE_SCHEMECOLOR_INDEX" val="13"/>
  <p:tag name="KSO_WM_UNIT_TEXT_FILL_TYPE" val="1"/>
  <p:tag name="KSO_WM_UNIT_USESOURCEFORMAT_APPLY" val="1"/>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20"/>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20"/>
  <p:tag name="KSO_WM_UNIT_FILL_FORE_SCHEMECOLOR_INDEX" val="5"/>
  <p:tag name="KSO_WM_UNIT_FILL_TYPE" val="1"/>
  <p:tag name="KSO_WM_UNIT_TEXT_FILL_FORE_SCHEMECOLOR_INDEX" val="13"/>
  <p:tag name="KSO_WM_UNIT_TEXT_FILL_TYPE" val="1"/>
  <p:tag name="KSO_WM_UNIT_USESOURCEFORMAT_APPLY" val="1"/>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4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41"/>
  <p:tag name="KSO_WM_UNIT_FILL_FORE_SCHEMECOLOR_INDEX" val="5"/>
  <p:tag name="KSO_WM_UNIT_FILL_TYPE" val="1"/>
  <p:tag name="KSO_WM_UNIT_TEXT_FILL_FORE_SCHEMECOLOR_INDEX" val="2"/>
  <p:tag name="KSO_WM_UNIT_TEXT_FILL_TYPE" val="1"/>
  <p:tag name="KSO_WM_UNIT_USESOURCEFORMAT_APPLY" val="1"/>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42"/>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42"/>
  <p:tag name="KSO_WM_UNIT_FILL_FORE_SCHEMECOLOR_INDEX" val="5"/>
  <p:tag name="KSO_WM_UNIT_FILL_TYPE" val="1"/>
  <p:tag name="KSO_WM_UNIT_TEXT_FILL_FORE_SCHEMECOLOR_INDEX" val="2"/>
  <p:tag name="KSO_WM_UNIT_TEXT_FILL_TYPE" val="1"/>
  <p:tag name="KSO_WM_UNIT_USESOURCEFORMAT_APPLY" val="1"/>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4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43"/>
  <p:tag name="KSO_WM_UNIT_FILL_FORE_SCHEMECOLOR_INDEX" val="5"/>
  <p:tag name="KSO_WM_UNIT_FILL_TYPE" val="1"/>
  <p:tag name="KSO_WM_UNIT_TEXT_FILL_FORE_SCHEMECOLOR_INDEX" val="13"/>
  <p:tag name="KSO_WM_UNIT_TEXT_FILL_TYPE" val="1"/>
  <p:tag name="KSO_WM_UNIT_USESOURCEFORMAT_APPLY" val="1"/>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59"/>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59"/>
  <p:tag name="KSO_WM_UNIT_FILL_FORE_SCHEMECOLOR_INDEX" val="5"/>
  <p:tag name="KSO_WM_UNIT_FILL_TYPE" val="1"/>
  <p:tag name="KSO_WM_UNIT_TEXT_FILL_FORE_SCHEMECOLOR_INDEX" val="13"/>
  <p:tag name="KSO_WM_UNIT_TEXT_FILL_TYPE" val="1"/>
  <p:tag name="KSO_WM_UNIT_USESOURCEFORMAT_APPLY" val="1"/>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0"/>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0"/>
  <p:tag name="KSO_WM_UNIT_FILL_FORE_SCHEMECOLOR_INDEX" val="5"/>
  <p:tag name="KSO_WM_UNIT_FILL_TYPE" val="1"/>
  <p:tag name="KSO_WM_UNIT_TEXT_FILL_FORE_SCHEMECOLOR_INDEX" val="2"/>
  <p:tag name="KSO_WM_UNIT_TEXT_FILL_TYPE" val="1"/>
  <p:tag name="KSO_WM_UNIT_USESOURCEFORMAT_APPLY" val="1"/>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1"/>
  <p:tag name="KSO_WM_UNIT_FILL_FORE_SCHEMECOLOR_INDEX" val="5"/>
  <p:tag name="KSO_WM_UNIT_FILL_TYPE" val="1"/>
  <p:tag name="KSO_WM_UNIT_TEXT_FILL_FORE_SCHEMECOLOR_INDEX" val="13"/>
  <p:tag name="KSO_WM_UNIT_TEXT_FILL_TYPE" val="1"/>
  <p:tag name="KSO_WM_UNIT_USESOURCEFORMAT_APPLY" val="1"/>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2"/>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2"/>
  <p:tag name="KSO_WM_UNIT_FILL_FORE_SCHEMECOLOR_INDEX" val="5"/>
  <p:tag name="KSO_WM_UNIT_FILL_TYPE" val="1"/>
  <p:tag name="KSO_WM_UNIT_TEXT_FILL_FORE_SCHEMECOLOR_INDEX" val="13"/>
  <p:tag name="KSO_WM_UNIT_TEXT_FILL_TYPE" val="1"/>
  <p:tag name="KSO_WM_UNIT_USESOURCEFORMAT_APPLY" val="1"/>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4"/>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4"/>
  <p:tag name="KSO_WM_UNIT_FILL_FORE_SCHEMECOLOR_INDEX" val="5"/>
  <p:tag name="KSO_WM_UNIT_FILL_TYPE" val="1"/>
  <p:tag name="KSO_WM_UNIT_TEXT_FILL_FORE_SCHEMECOLOR_INDEX" val="2"/>
  <p:tag name="KSO_WM_UNIT_TEXT_FILL_TYPE" val="1"/>
  <p:tag name="KSO_WM_UNIT_USESOURCEFORMAT_APPLY" val="1"/>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5"/>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5"/>
  <p:tag name="KSO_WM_UNIT_FILL_FORE_SCHEMECOLOR_INDEX" val="5"/>
  <p:tag name="KSO_WM_UNIT_FILL_TYPE" val="1"/>
  <p:tag name="KSO_WM_UNIT_TEXT_FILL_FORE_SCHEMECOLOR_INDEX" val="2"/>
  <p:tag name="KSO_WM_UNIT_TEXT_FILL_TYPE" val="1"/>
  <p:tag name="KSO_WM_UNIT_USESOURCEFORMAT_APPLY" val="1"/>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0"/>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0"/>
  <p:tag name="KSO_WM_UNIT_FILL_FORE_SCHEMECOLOR_INDEX" val="5"/>
  <p:tag name="KSO_WM_UNIT_FILL_TYPE" val="1"/>
  <p:tag name="KSO_WM_UNIT_TEXT_FILL_FORE_SCHEMECOLOR_INDEX" val="13"/>
  <p:tag name="KSO_WM_UNIT_TEXT_FILL_TYPE" val="1"/>
  <p:tag name="KSO_WM_UNIT_USESOURCEFORMAT_APPLY" val="1"/>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1"/>
  <p:tag name="KSO_WM_UNIT_FILL_FORE_SCHEMECOLOR_INDEX" val="5"/>
  <p:tag name="KSO_WM_UNIT_FILL_TYPE" val="1"/>
  <p:tag name="KSO_WM_UNIT_TEXT_FILL_FORE_SCHEMECOLOR_INDEX" val="2"/>
  <p:tag name="KSO_WM_UNIT_TEXT_FILL_TYPE" val="1"/>
  <p:tag name="KSO_WM_UNIT_USESOURCEFORMAT_APPLY" val="1"/>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2"/>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2"/>
  <p:tag name="KSO_WM_UNIT_FILL_FORE_SCHEMECOLOR_INDEX" val="5"/>
  <p:tag name="KSO_WM_UNIT_FILL_TYPE" val="1"/>
  <p:tag name="KSO_WM_UNIT_TEXT_FILL_FORE_SCHEMECOLOR_INDEX" val="13"/>
  <p:tag name="KSO_WM_UNIT_TEXT_FILL_TYPE" val="1"/>
  <p:tag name="KSO_WM_UNIT_USESOURCEFORMAT_APPLY" val="1"/>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3"/>
  <p:tag name="KSO_WM_UNIT_FILL_FORE_SCHEMECOLOR_INDEX" val="5"/>
  <p:tag name="KSO_WM_UNIT_FILL_TYPE" val="1"/>
  <p:tag name="KSO_WM_UNIT_TEXT_FILL_FORE_SCHEMECOLOR_INDEX" val="2"/>
  <p:tag name="KSO_WM_UNIT_TEXT_FILL_TYPE" val="1"/>
  <p:tag name="KSO_WM_UNIT_USESOURCEFORMAT_APPLY" val="1"/>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4"/>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4"/>
  <p:tag name="KSO_WM_UNIT_FILL_FORE_SCHEMECOLOR_INDEX" val="5"/>
  <p:tag name="KSO_WM_UNIT_FILL_TYPE" val="1"/>
  <p:tag name="KSO_WM_UNIT_TEXT_FILL_FORE_SCHEMECOLOR_INDEX" val="13"/>
  <p:tag name="KSO_WM_UNIT_TEXT_FILL_TYPE" val="1"/>
  <p:tag name="KSO_WM_UNIT_USESOURCEFORMAT_APPLY" val="1"/>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82"/>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82"/>
  <p:tag name="KSO_WM_UNIT_FILL_FORE_SCHEMECOLOR_INDEX" val="14"/>
  <p:tag name="KSO_WM_UNIT_FILL_TYPE" val="1"/>
  <p:tag name="KSO_WM_UNIT_TEXT_FILL_FORE_SCHEMECOLOR_INDEX" val="13"/>
  <p:tag name="KSO_WM_UNIT_TEXT_FILL_TYPE" val="1"/>
  <p:tag name="KSO_WM_UNIT_USESOURCEFORMAT_APPLY" val="1"/>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8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83"/>
  <p:tag name="KSO_WM_UNIT_FILL_FORE_SCHEMECOLOR_INDEX" val="14"/>
  <p:tag name="KSO_WM_UNIT_FILL_TYPE" val="1"/>
  <p:tag name="KSO_WM_UNIT_TEXT_FILL_FORE_SCHEMECOLOR_INDEX" val="2"/>
  <p:tag name="KSO_WM_UNIT_TEXT_FILL_TYPE" val="1"/>
  <p:tag name="KSO_WM_UNIT_USESOURCEFORMAT_APPLY" val="1"/>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84"/>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84"/>
  <p:tag name="KSO_WM_UNIT_FILL_FORE_SCHEMECOLOR_INDEX" val="14"/>
  <p:tag name="KSO_WM_UNIT_FILL_TYPE" val="1"/>
  <p:tag name="KSO_WM_UNIT_TEXT_FILL_FORE_SCHEMECOLOR_INDEX" val="2"/>
  <p:tag name="KSO_WM_UNIT_TEXT_FILL_TYPE" val="1"/>
  <p:tag name="KSO_WM_UNIT_USESOURCEFORMAT_APPLY" val="1"/>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f*1_1_1"/>
  <p:tag name="KSO_WM_TEMPLATE_CATEGORY" val="custom"/>
  <p:tag name="KSO_WM_TEMPLATE_INDEX" val="20201973"/>
  <p:tag name="KSO_WM_UNIT_LAYERLEVEL" val="1_1_1"/>
  <p:tag name="KSO_WM_TAG_VERSION" val="1.0"/>
  <p:tag name="KSO_WM_BEAUTIFY_FLAG" val="#wm#"/>
  <p:tag name="KSO_WM_UNIT_NOCLEAR" val="0"/>
  <p:tag name="KSO_WM_DIAGRAM_GROUP_CODE" val="l1-1"/>
  <p:tag name="KSO_WM_UNIT_TYPE" val="l_h_f"/>
  <p:tag name="KSO_WM_UNIT_INDEX" val="1_1_1"/>
  <p:tag name="KSO_WM_UNIT_PRESET_TEXT" val="单击此处添加文本"/>
  <p:tag name="KSO_WM_UNIT_ISCONTENTSTITLE" val="0"/>
  <p:tag name="KSO_WM_UNIT_VALUE" val="8"/>
  <p:tag name="KSO_WM_UNIT_TEXT_FILL_FORE_SCHEMECOLOR_INDEX" val="16"/>
  <p:tag name="KSO_WM_UNIT_TEXT_FILL_TYPE" val="1"/>
  <p:tag name="KSO_WM_UNIT_USESOURCEFORMAT_APPLY" val="1"/>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i*1_1_1"/>
  <p:tag name="KSO_WM_TEMPLATE_CATEGORY" val="custom"/>
  <p:tag name="KSO_WM_TEMPLATE_INDEX" val="20201973"/>
  <p:tag name="KSO_WM_UNIT_LAYERLEVEL" val="1_1_1"/>
  <p:tag name="KSO_WM_TAG_VERSION" val="1.0"/>
  <p:tag name="KSO_WM_BEAUTIFY_FLAG" val="#wm#"/>
  <p:tag name="KSO_WM_DIAGRAM_GROUP_CODE" val="l1-1"/>
  <p:tag name="KSO_WM_UNIT_TYPE" val="l_h_i"/>
  <p:tag name="KSO_WM_UNIT_INDEX" val="1_1_1"/>
  <p:tag name="KSO_WM_UNIT_TEXT_FILL_FORE_SCHEMECOLOR_INDEX" val="16"/>
  <p:tag name="KSO_WM_UNIT_TEXT_FILL_TYPE" val="1"/>
  <p:tag name="KSO_WM_UNIT_USESOURCEFORMAT_APPLY" val="1"/>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i*1_2_1"/>
  <p:tag name="KSO_WM_TEMPLATE_CATEGORY" val="custom"/>
  <p:tag name="KSO_WM_TEMPLATE_INDEX" val="20201973"/>
  <p:tag name="KSO_WM_UNIT_LAYERLEVEL" val="1_1_1"/>
  <p:tag name="KSO_WM_TAG_VERSION" val="1.0"/>
  <p:tag name="KSO_WM_BEAUTIFY_FLAG" val="#wm#"/>
  <p:tag name="KSO_WM_DIAGRAM_GROUP_CODE" val="l1-1"/>
  <p:tag name="KSO_WM_UNIT_TYPE" val="l_h_i"/>
  <p:tag name="KSO_WM_UNIT_INDEX" val="1_2_1"/>
  <p:tag name="KSO_WM_UNIT_TEXT_FILL_FORE_SCHEMECOLOR_INDEX" val="16"/>
  <p:tag name="KSO_WM_UNIT_TEXT_FILL_TYPE" val="1"/>
  <p:tag name="KSO_WM_UNIT_USESOURCEFORMAT_APPLY" val="1"/>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a*1"/>
  <p:tag name="KSO_WM_TEMPLATE_CATEGORY" val="custom"/>
  <p:tag name="KSO_WM_TEMPLATE_INDEX" val="20201973"/>
  <p:tag name="KSO_WM_UNIT_LAYERLEVEL" val="1"/>
  <p:tag name="KSO_WM_TAG_VERSION" val="1.0"/>
  <p:tag name="KSO_WM_BEAUTIFY_FLAG" val="#wm#"/>
  <p:tag name="KSO_WM_DIAGRAM_GROUP_CODE" val="l1-1"/>
  <p:tag name="KSO_WM_UNIT_TYPE" val="a"/>
  <p:tag name="KSO_WM_UNIT_INDEX" val="1"/>
  <p:tag name="KSO_WM_UNIT_ISCONTENTSTITLE" val="0"/>
  <p:tag name="KSO_WM_UNIT_PRESET_TEXT" val="目录"/>
  <p:tag name="KSO_WM_UNIT_NOCLEAR" val="0"/>
  <p:tag name="KSO_WM_UNIT_VALUE" val="4"/>
  <p:tag name="KSO_WM_UNIT_TEXT_FILL_FORE_SCHEMECOLOR_INDEX" val="16"/>
  <p:tag name="KSO_WM_UNIT_TEXT_FILL_TYPE" val="1"/>
  <p:tag name="KSO_WM_UNIT_USESOURCEFORMAT_APPLY" val="1"/>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i*1_2_1"/>
  <p:tag name="KSO_WM_TEMPLATE_CATEGORY" val="custom"/>
  <p:tag name="KSO_WM_TEMPLATE_INDEX" val="20201973"/>
  <p:tag name="KSO_WM_UNIT_LAYERLEVEL" val="1_1_1"/>
  <p:tag name="KSO_WM_TAG_VERSION" val="1.0"/>
  <p:tag name="KSO_WM_BEAUTIFY_FLAG" val="#wm#"/>
  <p:tag name="KSO_WM_DIAGRAM_GROUP_CODE" val="l1-1"/>
  <p:tag name="KSO_WM_UNIT_TYPE" val="l_h_i"/>
  <p:tag name="KSO_WM_UNIT_INDEX" val="1_2_1"/>
  <p:tag name="KSO_WM_UNIT_TEXT_FILL_FORE_SCHEMECOLOR_INDEX" val="16"/>
  <p:tag name="KSO_WM_UNIT_TEXT_FILL_TYPE" val="1"/>
  <p:tag name="KSO_WM_UNIT_USESOURCEFORMAT_APPLY" val="1"/>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i*1_2_1"/>
  <p:tag name="KSO_WM_TEMPLATE_CATEGORY" val="custom"/>
  <p:tag name="KSO_WM_TEMPLATE_INDEX" val="20201973"/>
  <p:tag name="KSO_WM_UNIT_LAYERLEVEL" val="1_1_1"/>
  <p:tag name="KSO_WM_TAG_VERSION" val="1.0"/>
  <p:tag name="KSO_WM_BEAUTIFY_FLAG" val="#wm#"/>
  <p:tag name="KSO_WM_DIAGRAM_GROUP_CODE" val="l1-1"/>
  <p:tag name="KSO_WM_UNIT_TYPE" val="l_h_i"/>
  <p:tag name="KSO_WM_UNIT_INDEX" val="1_2_1"/>
  <p:tag name="KSO_WM_UNIT_TEXT_FILL_FORE_SCHEMECOLOR_INDEX" val="16"/>
  <p:tag name="KSO_WM_UNIT_TEXT_FILL_TYPE" val="1"/>
  <p:tag name="KSO_WM_UNIT_USESOURCEFORMAT_APPLY" val="1"/>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f*1_1_1"/>
  <p:tag name="KSO_WM_TEMPLATE_CATEGORY" val="custom"/>
  <p:tag name="KSO_WM_TEMPLATE_INDEX" val="20201973"/>
  <p:tag name="KSO_WM_UNIT_LAYERLEVEL" val="1_1_1"/>
  <p:tag name="KSO_WM_TAG_VERSION" val="1.0"/>
  <p:tag name="KSO_WM_BEAUTIFY_FLAG" val="#wm#"/>
  <p:tag name="KSO_WM_UNIT_NOCLEAR" val="0"/>
  <p:tag name="KSO_WM_DIAGRAM_GROUP_CODE" val="l1-1"/>
  <p:tag name="KSO_WM_UNIT_TYPE" val="l_h_f"/>
  <p:tag name="KSO_WM_UNIT_INDEX" val="1_1_1"/>
  <p:tag name="KSO_WM_UNIT_PRESET_TEXT" val="单击此处添加文本"/>
  <p:tag name="KSO_WM_UNIT_ISCONTENTSTITLE" val="0"/>
  <p:tag name="KSO_WM_UNIT_VALUE" val="8"/>
  <p:tag name="KSO_WM_UNIT_TEXT_FILL_FORE_SCHEMECOLOR_INDEX" val="16"/>
  <p:tag name="KSO_WM_UNIT_TEXT_FILL_TYPE" val="1"/>
  <p:tag name="KSO_WM_UNIT_USESOURCEFORMAT_APPLY" val="1"/>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f*1_1_1"/>
  <p:tag name="KSO_WM_TEMPLATE_CATEGORY" val="custom"/>
  <p:tag name="KSO_WM_TEMPLATE_INDEX" val="20201973"/>
  <p:tag name="KSO_WM_UNIT_LAYERLEVEL" val="1_1_1"/>
  <p:tag name="KSO_WM_TAG_VERSION" val="1.0"/>
  <p:tag name="KSO_WM_BEAUTIFY_FLAG" val="#wm#"/>
  <p:tag name="KSO_WM_UNIT_NOCLEAR" val="0"/>
  <p:tag name="KSO_WM_DIAGRAM_GROUP_CODE" val="l1-1"/>
  <p:tag name="KSO_WM_UNIT_TYPE" val="l_h_f"/>
  <p:tag name="KSO_WM_UNIT_INDEX" val="1_1_1"/>
  <p:tag name="KSO_WM_UNIT_PRESET_TEXT" val="单击此处添加文本"/>
  <p:tag name="KSO_WM_UNIT_ISCONTENTSTITLE" val="0"/>
  <p:tag name="KSO_WM_UNIT_VALUE" val="8"/>
  <p:tag name="KSO_WM_UNIT_TEXT_FILL_FORE_SCHEMECOLOR_INDEX" val="16"/>
  <p:tag name="KSO_WM_UNIT_TEXT_FILL_TYPE" val="1"/>
  <p:tag name="KSO_WM_UNIT_USESOURCEFORMAT_APPLY" val="1"/>
</p:tagLst>
</file>

<file path=ppt/tags/tag492.xml><?xml version="1.0" encoding="utf-8"?>
<p:tagLst xmlns:p="http://schemas.openxmlformats.org/presentationml/2006/main">
  <p:tag name="KSO_WM_SLIDE_ID" val="custom20201973_4"/>
  <p:tag name="KSO_WM_TEMPLATE_SUBCATEGORY" val="0"/>
  <p:tag name="KSO_WM_SLIDE_TYPE" val="contents"/>
  <p:tag name="KSO_WM_SLIDE_SUBTYPE" val="diag"/>
  <p:tag name="KSO_WM_SLIDE_ITEM_CNT" val="4"/>
  <p:tag name="KSO_WM_SLIDE_INDEX" val="4"/>
  <p:tag name="KSO_WM_TAG_VERSION" val="1.0"/>
  <p:tag name="KSO_WM_BEAUTIFY_FLAG" val="#wm#"/>
  <p:tag name="KSO_WM_TEMPLATE_CATEGORY" val=""/>
  <p:tag name="KSO_WM_TEMPLATE_INDEX" val="20202311"/>
  <p:tag name="KSO_WM_DIAGRAM_GROUP_CODE" val="l1-1"/>
  <p:tag name="KSO_WM_SLIDE_DIAGTYPE" val="l"/>
  <p:tag name="KSO_WM_SLIDE_LAYOUT" val="a_j_l"/>
  <p:tag name="KSO_WM_SLIDE_LAYOUT_CNT" val="1_1_1"/>
  <p:tag name="KSO_WM_TEMPLATE_MASTER_TYPE" val="0"/>
  <p:tag name="KSO_WM_TEMPLATE_COLOR_TYPE" val="0"/>
</p:tagLst>
</file>

<file path=ppt/tags/tag493.xml><?xml version="1.0" encoding="utf-8"?>
<p:tagLst xmlns:p="http://schemas.openxmlformats.org/presentationml/2006/main">
  <p:tag name="KSO_WM_UNIT_ISCONTENTSTITLE" val="1"/>
  <p:tag name="KSO_WM_UNIT_NOCLEAR" val="0"/>
  <p:tag name="KSO_WM_UNIT_VALUE" val="3"/>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04605_4*a*1"/>
  <p:tag name="KSO_WM_TEMPLATE_CATEGORY" val="custom"/>
  <p:tag name="KSO_WM_TEMPLATE_INDEX" val="20204605"/>
  <p:tag name="KSO_WM_UNIT_LAYERLEVEL" val="1"/>
  <p:tag name="KSO_WM_TAG_VERSION" val="1.0"/>
  <p:tag name="KSO_WM_BEAUTIFY_FLAG" val="#wm#"/>
  <p:tag name="KSO_WM_UNIT_PRESET_TEXT" val="目录"/>
  <p:tag name="KSO_WM_UNIT_TEXT_FILL_FORE_SCHEMECOLOR_INDEX" val="13"/>
  <p:tag name="KSO_WM_UNIT_TEXT_FILL_TYPE" val="1"/>
  <p:tag name="KSO_WM_UNIT_USESOURCEFORMAT_APPLY" val="1"/>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684_10*d*1"/>
  <p:tag name="KSO_WM_TEMPLATE_CATEGORY" val="custom"/>
  <p:tag name="KSO_WM_TEMPLATE_INDEX" val="20202684"/>
  <p:tag name="KSO_WM_UNIT_LAYERLEVEL" val="1"/>
  <p:tag name="KSO_WM_TAG_VERSION" val="1.0"/>
  <p:tag name="KSO_WM_BEAUTIFY_FLAG" val="#wm#"/>
  <p:tag name="KSO_WM_UNIT_VALUE" val="1412*1798"/>
  <p:tag name="KSO_WM_UNIT_TYPE" val="d"/>
  <p:tag name="KSO_WM_UNIT_INDEX" val="1"/>
  <p:tag name="KSO_WM_UNIT_SUPPORT_UNIT_TYPE" val="[&quot;all&quot;]"/>
</p:tagLst>
</file>

<file path=ppt/tags/tag495.xml><?xml version="1.0" encoding="utf-8"?>
<p:tagLst xmlns:p="http://schemas.openxmlformats.org/presentationml/2006/main">
  <p:tag name="KSO_WM_SLIDE_ID" val="custom20204605_4"/>
  <p:tag name="KSO_WM_TEMPLATE_SUBCATEGORY" val="0"/>
  <p:tag name="KSO_WM_TEMPLATE_MASTER_TYPE" val="1"/>
  <p:tag name="KSO_WM_TEMPLATE_COLOR_TYPE" val="1"/>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TEMPLATE_CATEGORY" val="custom"/>
  <p:tag name="KSO_WM_TEMPLATE_INDEX" val="20204605"/>
  <p:tag name="KSO_WM_SLIDE_LAYOUT" val="a_l"/>
  <p:tag name="KSO_WM_SLIDE_LAYOUT_CNT" val="1_1"/>
</p:tagLst>
</file>

<file path=ppt/tags/tag496.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12*i*1"/>
  <p:tag name="KSO_WM_TEMPLATE_CATEGORY" val="custom"/>
  <p:tag name="KSO_WM_TEMPLATE_INDEX" val="20204605"/>
  <p:tag name="KSO_WM_UNIT_BK_DARK_LIGHT" val="2"/>
  <p:tag name="KSO_WM_UNIT_LAYERLEVEL" val="1"/>
  <p:tag name="KSO_WM_TAG_VERSION" val="1.0"/>
  <p:tag name="KSO_WM_BEAUTIFY_FLAG" val="#wm#"/>
</p:tagLst>
</file>

<file path=ppt/tags/tag497.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1"/>
  <p:tag name="KSO_WM_UNIT_ID" val="custom20204605_12*i*1"/>
  <p:tag name="KSO_WM_TEMPLATE_CATEGORY" val="custom"/>
  <p:tag name="KSO_WM_TEMPLATE_INDEX" val="20204605"/>
  <p:tag name="KSO_WM_UNIT_LAYERLEVEL" val="1"/>
  <p:tag name="KSO_WM_TAG_VERSION" val="1.0"/>
  <p:tag name="KSO_WM_BEAUTIFY_FLAG" val="#wm#"/>
</p:tagLst>
</file>

<file path=ppt/tags/tag498.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499.xml><?xml version="1.0" encoding="utf-8"?>
<p:tagLst xmlns:p="http://schemas.openxmlformats.org/presentationml/2006/main">
  <p:tag name="KSO_WM_UNIT_BLOCK" val="0"/>
  <p:tag name="KSO_WM_UNIT_ISCONTENTSTITLE" val="0"/>
  <p:tag name="KSO_WM_UNIT_NOCLEAR" val="0"/>
  <p:tag name="KSO_WM_UNIT_VALUE" val="46"/>
  <p:tag name="KSO_WM_UNIT_HIGHLIGHT" val="0"/>
  <p:tag name="KSO_WM_UNIT_COMPATIBLE" val="0"/>
  <p:tag name="KSO_WM_UNIT_DIAGRAM_ISNUMVISUAL" val="0"/>
  <p:tag name="KSO_WM_UNIT_DIAGRAM_ISREFERUNIT" val="0"/>
  <p:tag name="KSO_WM_UNIT_TYPE" val="a"/>
  <p:tag name="KSO_WM_UNIT_INDEX" val="1"/>
  <p:tag name="KSO_WM_UNIT_ID" val="custom20204605_12*a*1"/>
  <p:tag name="KSO_WM_TEMPLATE_CATEGORY" val="custom"/>
  <p:tag name="KSO_WM_TEMPLATE_INDEX" val="20204605"/>
  <p:tag name="KSO_WM_UNIT_LAYERLEVEL" val="1"/>
  <p:tag name="KSO_WM_TAG_VERSION" val="1.0"/>
  <p:tag name="KSO_WM_BEAUTIFY_FLAG" val="#wm#"/>
  <p:tag name="KSO_WM_UNIT_PRESET_TEXT" val="一切新功能新服务，都要尊重用户，以用户为中心，把产品体验做到极致！"/>
</p:tagLst>
</file>

<file path=ppt/tags/tag500.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01.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02.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03.xml><?xml version="1.0" encoding="utf-8"?>
<p:tagLst xmlns:p="http://schemas.openxmlformats.org/presentationml/2006/main">
  <p:tag name="KSO_WM_UNIT_HIGHLIGHT" val="0"/>
  <p:tag name="KSO_WM_UNIT_COMPATIBLE" val="0"/>
  <p:tag name="KSO_WM_DIAGRAM_GROUP_CODE" val="m1-1"/>
  <p:tag name="KSO_WM_UNIT_TYPE" val="m_h_i"/>
  <p:tag name="KSO_WM_UNIT_INDEX" val="1_1_2"/>
  <p:tag name="KSO_WM_UNIT_ID" val="custom20202311_9*m_h_i*1_1_2"/>
  <p:tag name="KSO_WM_TEMPLATE_CATEGORY" val="custom"/>
  <p:tag name="KSO_WM_TEMPLATE_INDEX" val="20202311"/>
  <p:tag name="KSO_WM_UNIT_LAYERLEVEL" val="1_1_1"/>
  <p:tag name="KSO_WM_TAG_VERSION" val="1.0"/>
  <p:tag name="KSO_WM_BEAUTIFY_FLAG" val="#wm#"/>
  <p:tag name="KSO_WM_UNIT_COLOR_SCHEME_SHAPE_ID" val="37"/>
  <p:tag name="KSO_WM_UNIT_COLOR_SCHEME_PARENT_PAGE" val="0_2"/>
  <p:tag name="KSO_WM_UNIT_DIAGRAM_ISNUMVISUAL" val="0"/>
  <p:tag name="KSO_WM_UNIT_DIAGRAM_ISREFERUNIT" val="0"/>
  <p:tag name="KSO_WM_UNIT_FILL_FORE_SCHEMECOLOR_INDEX" val="14"/>
  <p:tag name="KSO_WM_UNIT_FILL_TYPE" val="1"/>
  <p:tag name="KSO_WM_UNIT_LINE_FORE_SCHEMECOLOR_INDEX" val="14"/>
  <p:tag name="KSO_WM_UNIT_LINE_FILL_TYPE" val="2"/>
  <p:tag name="KSO_WM_UNIT_TEXT_FILL_FORE_SCHEMECOLOR_INDEX" val="13"/>
  <p:tag name="KSO_WM_UNIT_TEXT_FILL_TYPE" val="1"/>
  <p:tag name="KSO_WM_UNIT_USESOURCEFORMAT_APPLY" val="1"/>
</p:tagLst>
</file>

<file path=ppt/tags/tag504.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belt&quot;,&quot;left&quot;:0.0,&quot;top&quot;:0.0,&quot;right&quot;:0.0,&quot;bottom&quot;:0.0,&quot;leftAbs&quot;:false,&quot;topAbs&quot;:false,&quot;rightAbs&quot;:false,&quot;bottomAbs&quot;:false}]}"/>
  <p:tag name="KSO_WM_SLIDE_BACKGROUND" val="[&quot;general&quot;,&quot;belt&quot;]"/>
  <p:tag name="KSO_WM_SLIDE_RATIO" val="1.777778"/>
  <p:tag name="KSO_WM_SLIDE_ID" val="custom20204605_12"/>
  <p:tag name="KSO_WM_TEMPLATE_SUBCATEGORY" val="0"/>
  <p:tag name="KSO_WM_TEMPLATE_MASTER_TYPE" val="1"/>
  <p:tag name="KSO_WM_TEMPLATE_COLOR_TYPE" val="1"/>
  <p:tag name="KSO_WM_SLIDE_TYPE" val="text"/>
  <p:tag name="KSO_WM_SLIDE_SUBTYPE" val="pureTxt"/>
  <p:tag name="KSO_WM_SLIDE_ITEM_CNT" val="0"/>
  <p:tag name="KSO_WM_SLIDE_INDEX" val="12"/>
  <p:tag name="KSO_WM_SLIDE_SIZE" val="959*437"/>
  <p:tag name="KSO_WM_SLIDE_POSITION" val="0*102"/>
  <p:tag name="KSO_WM_TAG_VERSION" val="1.0"/>
  <p:tag name="KSO_WM_BEAUTIFY_FLAG" val="#wm#"/>
  <p:tag name="KSO_WM_TEMPLATE_CATEGORY" val="custom"/>
  <p:tag name="KSO_WM_TEMPLATE_INDEX" val="20204605"/>
  <p:tag name="KSO_WM_SLIDE_LAYOUT" val="a_f_i"/>
  <p:tag name="KSO_WM_SLIDE_LAYOUT_CNT" val="1_1_1"/>
</p:tagLst>
</file>

<file path=ppt/tags/tag505.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12*i*1"/>
  <p:tag name="KSO_WM_TEMPLATE_CATEGORY" val="custom"/>
  <p:tag name="KSO_WM_TEMPLATE_INDEX" val="20204605"/>
  <p:tag name="KSO_WM_UNIT_BK_DARK_LIGHT" val="2"/>
  <p:tag name="KSO_WM_UNIT_LAYERLEVEL" val="1"/>
  <p:tag name="KSO_WM_TAG_VERSION" val="1.0"/>
  <p:tag name="KSO_WM_BEAUTIFY_FLAG" val="#wm#"/>
</p:tagLst>
</file>

<file path=ppt/tags/tag506.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1"/>
  <p:tag name="KSO_WM_UNIT_ID" val="custom20204605_12*i*1"/>
  <p:tag name="KSO_WM_TEMPLATE_CATEGORY" val="custom"/>
  <p:tag name="KSO_WM_TEMPLATE_INDEX" val="20204605"/>
  <p:tag name="KSO_WM_UNIT_LAYERLEVEL" val="1"/>
  <p:tag name="KSO_WM_TAG_VERSION" val="1.0"/>
  <p:tag name="KSO_WM_BEAUTIFY_FLAG" val="#wm#"/>
</p:tagLst>
</file>

<file path=ppt/tags/tag507.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08.xml><?xml version="1.0" encoding="utf-8"?>
<p:tagLst xmlns:p="http://schemas.openxmlformats.org/presentationml/2006/main">
  <p:tag name="KSO_WM_UNIT_BLOCK" val="0"/>
  <p:tag name="KSO_WM_UNIT_ISCONTENTSTITLE" val="0"/>
  <p:tag name="KSO_WM_UNIT_NOCLEAR" val="0"/>
  <p:tag name="KSO_WM_UNIT_VALUE" val="46"/>
  <p:tag name="KSO_WM_UNIT_HIGHLIGHT" val="0"/>
  <p:tag name="KSO_WM_UNIT_COMPATIBLE" val="0"/>
  <p:tag name="KSO_WM_UNIT_DIAGRAM_ISNUMVISUAL" val="0"/>
  <p:tag name="KSO_WM_UNIT_DIAGRAM_ISREFERUNIT" val="0"/>
  <p:tag name="KSO_WM_UNIT_TYPE" val="a"/>
  <p:tag name="KSO_WM_UNIT_INDEX" val="1"/>
  <p:tag name="KSO_WM_UNIT_ID" val="custom20204605_12*a*1"/>
  <p:tag name="KSO_WM_TEMPLATE_CATEGORY" val="custom"/>
  <p:tag name="KSO_WM_TEMPLATE_INDEX" val="20204605"/>
  <p:tag name="KSO_WM_UNIT_LAYERLEVEL" val="1"/>
  <p:tag name="KSO_WM_TAG_VERSION" val="1.0"/>
  <p:tag name="KSO_WM_BEAUTIFY_FLAG" val="#wm#"/>
  <p:tag name="KSO_WM_UNIT_PRESET_TEXT" val="一切新功能新服务，都要尊重用户，以用户为中心，把产品体验做到极致！"/>
</p:tagLst>
</file>

<file path=ppt/tags/tag509.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10.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11.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DIAGRAM_GROUP_CODE" val="m1-1"/>
  <p:tag name="KSO_WM_UNIT_TYPE" val="m_h_i"/>
  <p:tag name="KSO_WM_UNIT_INDEX" val="1_1_2"/>
  <p:tag name="KSO_WM_UNIT_ID" val="custom20202311_9*m_h_i*1_1_2"/>
  <p:tag name="KSO_WM_TEMPLATE_CATEGORY" val="custom"/>
  <p:tag name="KSO_WM_TEMPLATE_INDEX" val="20202311"/>
  <p:tag name="KSO_WM_UNIT_LAYERLEVEL" val="1_1_1"/>
  <p:tag name="KSO_WM_TAG_VERSION" val="1.0"/>
  <p:tag name="KSO_WM_BEAUTIFY_FLAG" val="#wm#"/>
  <p:tag name="KSO_WM_UNIT_COLOR_SCHEME_SHAPE_ID" val="37"/>
  <p:tag name="KSO_WM_UNIT_COLOR_SCHEME_PARENT_PAGE" val="0_2"/>
  <p:tag name="KSO_WM_UNIT_DIAGRAM_ISNUMVISUAL" val="0"/>
  <p:tag name="KSO_WM_UNIT_DIAGRAM_ISREFERUNIT" val="0"/>
  <p:tag name="KSO_WM_UNIT_FILL_FORE_SCHEMECOLOR_INDEX" val="14"/>
  <p:tag name="KSO_WM_UNIT_FILL_TYPE" val="1"/>
  <p:tag name="KSO_WM_UNIT_LINE_FORE_SCHEMECOLOR_INDEX" val="14"/>
  <p:tag name="KSO_WM_UNIT_LINE_FILL_TYPE" val="2"/>
  <p:tag name="KSO_WM_UNIT_TEXT_FILL_FORE_SCHEMECOLOR_INDEX" val="13"/>
  <p:tag name="KSO_WM_UNIT_TEXT_FILL_TYPE" val="1"/>
  <p:tag name="KSO_WM_UNIT_USESOURCEFORMAT_APPLY" val="1"/>
</p:tagLst>
</file>

<file path=ppt/tags/tag513.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belt&quot;,&quot;left&quot;:0.0,&quot;top&quot;:0.0,&quot;right&quot;:0.0,&quot;bottom&quot;:0.0,&quot;leftAbs&quot;:false,&quot;topAbs&quot;:false,&quot;rightAbs&quot;:false,&quot;bottomAbs&quot;:false}]}"/>
  <p:tag name="KSO_WM_SLIDE_BACKGROUND" val="[&quot;general&quot;,&quot;belt&quot;]"/>
  <p:tag name="KSO_WM_SLIDE_RATIO" val="1.777778"/>
  <p:tag name="KSO_WM_SLIDE_ID" val="custom20204605_12"/>
  <p:tag name="KSO_WM_TEMPLATE_SUBCATEGORY" val="0"/>
  <p:tag name="KSO_WM_TEMPLATE_MASTER_TYPE" val="1"/>
  <p:tag name="KSO_WM_TEMPLATE_COLOR_TYPE" val="1"/>
  <p:tag name="KSO_WM_SLIDE_TYPE" val="text"/>
  <p:tag name="KSO_WM_SLIDE_SUBTYPE" val="pureTxt"/>
  <p:tag name="KSO_WM_SLIDE_ITEM_CNT" val="0"/>
  <p:tag name="KSO_WM_SLIDE_INDEX" val="12"/>
  <p:tag name="KSO_WM_SLIDE_SIZE" val="959*437"/>
  <p:tag name="KSO_WM_SLIDE_POSITION" val="0*102"/>
  <p:tag name="KSO_WM_TAG_VERSION" val="1.0"/>
  <p:tag name="KSO_WM_BEAUTIFY_FLAG" val="#wm#"/>
  <p:tag name="KSO_WM_TEMPLATE_CATEGORY" val="custom"/>
  <p:tag name="KSO_WM_TEMPLATE_INDEX" val="20204605"/>
  <p:tag name="KSO_WM_SLIDE_LAYOUT" val="a_f_i"/>
  <p:tag name="KSO_WM_SLIDE_LAYOUT_CNT" val="1_1_1"/>
</p:tagLst>
</file>

<file path=ppt/tags/tag514.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12*i*1"/>
  <p:tag name="KSO_WM_TEMPLATE_CATEGORY" val="custom"/>
  <p:tag name="KSO_WM_TEMPLATE_INDEX" val="20204605"/>
  <p:tag name="KSO_WM_UNIT_BK_DARK_LIGHT" val="2"/>
  <p:tag name="KSO_WM_UNIT_LAYERLEVEL" val="1"/>
  <p:tag name="KSO_WM_TAG_VERSION" val="1.0"/>
  <p:tag name="KSO_WM_BEAUTIFY_FLAG" val="#wm#"/>
</p:tagLst>
</file>

<file path=ppt/tags/tag515.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1"/>
  <p:tag name="KSO_WM_UNIT_ID" val="custom20204605_12*i*1"/>
  <p:tag name="KSO_WM_TEMPLATE_CATEGORY" val="custom"/>
  <p:tag name="KSO_WM_TEMPLATE_INDEX" val="20204605"/>
  <p:tag name="KSO_WM_UNIT_LAYERLEVEL" val="1"/>
  <p:tag name="KSO_WM_TAG_VERSION" val="1.0"/>
  <p:tag name="KSO_WM_BEAUTIFY_FLAG" val="#wm#"/>
</p:tagLst>
</file>

<file path=ppt/tags/tag516.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17.xml><?xml version="1.0" encoding="utf-8"?>
<p:tagLst xmlns:p="http://schemas.openxmlformats.org/presentationml/2006/main">
  <p:tag name="KSO_WM_UNIT_BLOCK" val="0"/>
  <p:tag name="KSO_WM_UNIT_ISCONTENTSTITLE" val="0"/>
  <p:tag name="KSO_WM_UNIT_NOCLEAR" val="0"/>
  <p:tag name="KSO_WM_UNIT_VALUE" val="46"/>
  <p:tag name="KSO_WM_UNIT_HIGHLIGHT" val="0"/>
  <p:tag name="KSO_WM_UNIT_COMPATIBLE" val="0"/>
  <p:tag name="KSO_WM_UNIT_DIAGRAM_ISNUMVISUAL" val="0"/>
  <p:tag name="KSO_WM_UNIT_DIAGRAM_ISREFERUNIT" val="0"/>
  <p:tag name="KSO_WM_UNIT_TYPE" val="a"/>
  <p:tag name="KSO_WM_UNIT_INDEX" val="1"/>
  <p:tag name="KSO_WM_UNIT_ID" val="custom20204605_12*a*1"/>
  <p:tag name="KSO_WM_TEMPLATE_CATEGORY" val="custom"/>
  <p:tag name="KSO_WM_TEMPLATE_INDEX" val="20204605"/>
  <p:tag name="KSO_WM_UNIT_LAYERLEVEL" val="1"/>
  <p:tag name="KSO_WM_TAG_VERSION" val="1.0"/>
  <p:tag name="KSO_WM_BEAUTIFY_FLAG" val="#wm#"/>
  <p:tag name="KSO_WM_UNIT_PRESET_TEXT" val="一切新功能新服务，都要尊重用户，以用户为中心，把产品体验做到极致！"/>
</p:tagLst>
</file>

<file path=ppt/tags/tag518.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19.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20.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21.xml><?xml version="1.0" encoding="utf-8"?>
<p:tagLst xmlns:p="http://schemas.openxmlformats.org/presentationml/2006/main">
  <p:tag name="KSO_WM_UNIT_HIGHLIGHT" val="0"/>
  <p:tag name="KSO_WM_UNIT_COMPATIBLE" val="0"/>
  <p:tag name="KSO_WM_DIAGRAM_GROUP_CODE" val="m1-1"/>
  <p:tag name="KSO_WM_UNIT_TYPE" val="m_h_i"/>
  <p:tag name="KSO_WM_UNIT_INDEX" val="1_1_2"/>
  <p:tag name="KSO_WM_UNIT_ID" val="custom20202311_9*m_h_i*1_1_2"/>
  <p:tag name="KSO_WM_TEMPLATE_CATEGORY" val="custom"/>
  <p:tag name="KSO_WM_TEMPLATE_INDEX" val="20202311"/>
  <p:tag name="KSO_WM_UNIT_LAYERLEVEL" val="1_1_1"/>
  <p:tag name="KSO_WM_TAG_VERSION" val="1.0"/>
  <p:tag name="KSO_WM_BEAUTIFY_FLAG" val="#wm#"/>
  <p:tag name="KSO_WM_UNIT_COLOR_SCHEME_SHAPE_ID" val="37"/>
  <p:tag name="KSO_WM_UNIT_COLOR_SCHEME_PARENT_PAGE" val="0_2"/>
  <p:tag name="KSO_WM_UNIT_DIAGRAM_ISNUMVISUAL" val="0"/>
  <p:tag name="KSO_WM_UNIT_DIAGRAM_ISREFERUNIT" val="0"/>
  <p:tag name="KSO_WM_UNIT_FILL_FORE_SCHEMECOLOR_INDEX" val="14"/>
  <p:tag name="KSO_WM_UNIT_FILL_TYPE" val="1"/>
  <p:tag name="KSO_WM_UNIT_LINE_FORE_SCHEMECOLOR_INDEX" val="14"/>
  <p:tag name="KSO_WM_UNIT_LINE_FILL_TYPE" val="2"/>
  <p:tag name="KSO_WM_UNIT_TEXT_FILL_FORE_SCHEMECOLOR_INDEX" val="13"/>
  <p:tag name="KSO_WM_UNIT_TEXT_FILL_TYPE" val="1"/>
  <p:tag name="KSO_WM_UNIT_USESOURCEFORMAT_APPLY" val="1"/>
</p:tagLst>
</file>

<file path=ppt/tags/tag522.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belt&quot;,&quot;left&quot;:0.0,&quot;top&quot;:0.0,&quot;right&quot;:0.0,&quot;bottom&quot;:0.0,&quot;leftAbs&quot;:false,&quot;topAbs&quot;:false,&quot;rightAbs&quot;:false,&quot;bottomAbs&quot;:false}]}"/>
  <p:tag name="KSO_WM_SLIDE_BACKGROUND" val="[&quot;general&quot;,&quot;belt&quot;]"/>
  <p:tag name="KSO_WM_SLIDE_RATIO" val="1.777778"/>
  <p:tag name="KSO_WM_SLIDE_ID" val="custom20204605_12"/>
  <p:tag name="KSO_WM_TEMPLATE_SUBCATEGORY" val="0"/>
  <p:tag name="KSO_WM_TEMPLATE_MASTER_TYPE" val="1"/>
  <p:tag name="KSO_WM_TEMPLATE_COLOR_TYPE" val="1"/>
  <p:tag name="KSO_WM_SLIDE_TYPE" val="text"/>
  <p:tag name="KSO_WM_SLIDE_SUBTYPE" val="pureTxt"/>
  <p:tag name="KSO_WM_SLIDE_ITEM_CNT" val="0"/>
  <p:tag name="KSO_WM_SLIDE_INDEX" val="12"/>
  <p:tag name="KSO_WM_SLIDE_SIZE" val="959*437"/>
  <p:tag name="KSO_WM_SLIDE_POSITION" val="0*102"/>
  <p:tag name="KSO_WM_TAG_VERSION" val="1.0"/>
  <p:tag name="KSO_WM_BEAUTIFY_FLAG" val="#wm#"/>
  <p:tag name="KSO_WM_TEMPLATE_CATEGORY" val="custom"/>
  <p:tag name="KSO_WM_TEMPLATE_INDEX" val="20204605"/>
  <p:tag name="KSO_WM_SLIDE_LAYOUT" val="a_f_i"/>
  <p:tag name="KSO_WM_SLIDE_LAYOUT_CNT" val="1_1_1"/>
</p:tagLst>
</file>

<file path=ppt/tags/tag523.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12*i*1"/>
  <p:tag name="KSO_WM_TEMPLATE_CATEGORY" val="custom"/>
  <p:tag name="KSO_WM_TEMPLATE_INDEX" val="20204605"/>
  <p:tag name="KSO_WM_UNIT_BK_DARK_LIGHT" val="2"/>
  <p:tag name="KSO_WM_UNIT_LAYERLEVEL" val="1"/>
  <p:tag name="KSO_WM_TAG_VERSION" val="1.0"/>
  <p:tag name="KSO_WM_BEAUTIFY_FLAG" val="#wm#"/>
</p:tagLst>
</file>

<file path=ppt/tags/tag524.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1"/>
  <p:tag name="KSO_WM_UNIT_ID" val="custom20204605_12*i*1"/>
  <p:tag name="KSO_WM_TEMPLATE_CATEGORY" val="custom"/>
  <p:tag name="KSO_WM_TEMPLATE_INDEX" val="20204605"/>
  <p:tag name="KSO_WM_UNIT_LAYERLEVEL" val="1"/>
  <p:tag name="KSO_WM_TAG_VERSION" val="1.0"/>
  <p:tag name="KSO_WM_BEAUTIFY_FLAG" val="#wm#"/>
</p:tagLst>
</file>

<file path=ppt/tags/tag525.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26.xml><?xml version="1.0" encoding="utf-8"?>
<p:tagLst xmlns:p="http://schemas.openxmlformats.org/presentationml/2006/main">
  <p:tag name="KSO_WM_UNIT_BLOCK" val="0"/>
  <p:tag name="KSO_WM_UNIT_ISCONTENTSTITLE" val="0"/>
  <p:tag name="KSO_WM_UNIT_NOCLEAR" val="0"/>
  <p:tag name="KSO_WM_UNIT_VALUE" val="46"/>
  <p:tag name="KSO_WM_UNIT_HIGHLIGHT" val="0"/>
  <p:tag name="KSO_WM_UNIT_COMPATIBLE" val="0"/>
  <p:tag name="KSO_WM_UNIT_DIAGRAM_ISNUMVISUAL" val="0"/>
  <p:tag name="KSO_WM_UNIT_DIAGRAM_ISREFERUNIT" val="0"/>
  <p:tag name="KSO_WM_UNIT_TYPE" val="a"/>
  <p:tag name="KSO_WM_UNIT_INDEX" val="1"/>
  <p:tag name="KSO_WM_UNIT_ID" val="custom20204605_12*a*1"/>
  <p:tag name="KSO_WM_TEMPLATE_CATEGORY" val="custom"/>
  <p:tag name="KSO_WM_TEMPLATE_INDEX" val="20204605"/>
  <p:tag name="KSO_WM_UNIT_LAYERLEVEL" val="1"/>
  <p:tag name="KSO_WM_TAG_VERSION" val="1.0"/>
  <p:tag name="KSO_WM_BEAUTIFY_FLAG" val="#wm#"/>
  <p:tag name="KSO_WM_UNIT_PRESET_TEXT" val="一切新功能新服务，都要尊重用户，以用户为中心，把产品体验做到极致！"/>
</p:tagLst>
</file>

<file path=ppt/tags/tag527.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28.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29.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30.xml><?xml version="1.0" encoding="utf-8"?>
<p:tagLst xmlns:p="http://schemas.openxmlformats.org/presentationml/2006/main">
  <p:tag name="KSO_WM_UNIT_HIGHLIGHT" val="0"/>
  <p:tag name="KSO_WM_UNIT_COMPATIBLE" val="0"/>
  <p:tag name="KSO_WM_DIAGRAM_GROUP_CODE" val="m1-1"/>
  <p:tag name="KSO_WM_UNIT_TYPE" val="m_h_i"/>
  <p:tag name="KSO_WM_UNIT_INDEX" val="1_1_2"/>
  <p:tag name="KSO_WM_UNIT_ID" val="custom20202311_9*m_h_i*1_1_2"/>
  <p:tag name="KSO_WM_TEMPLATE_CATEGORY" val="custom"/>
  <p:tag name="KSO_WM_TEMPLATE_INDEX" val="20202311"/>
  <p:tag name="KSO_WM_UNIT_LAYERLEVEL" val="1_1_1"/>
  <p:tag name="KSO_WM_TAG_VERSION" val="1.0"/>
  <p:tag name="KSO_WM_BEAUTIFY_FLAG" val="#wm#"/>
  <p:tag name="KSO_WM_UNIT_COLOR_SCHEME_SHAPE_ID" val="37"/>
  <p:tag name="KSO_WM_UNIT_COLOR_SCHEME_PARENT_PAGE" val="0_2"/>
  <p:tag name="KSO_WM_UNIT_DIAGRAM_ISNUMVISUAL" val="0"/>
  <p:tag name="KSO_WM_UNIT_DIAGRAM_ISREFERUNIT" val="0"/>
  <p:tag name="KSO_WM_UNIT_FILL_FORE_SCHEMECOLOR_INDEX" val="14"/>
  <p:tag name="KSO_WM_UNIT_FILL_TYPE" val="1"/>
  <p:tag name="KSO_WM_UNIT_LINE_FORE_SCHEMECOLOR_INDEX" val="14"/>
  <p:tag name="KSO_WM_UNIT_LINE_FILL_TYPE" val="2"/>
  <p:tag name="KSO_WM_UNIT_TEXT_FILL_FORE_SCHEMECOLOR_INDEX" val="13"/>
  <p:tag name="KSO_WM_UNIT_TEXT_FILL_TYPE" val="1"/>
  <p:tag name="KSO_WM_UNIT_USESOURCEFORMAT_APPLY" val="1"/>
</p:tagLst>
</file>

<file path=ppt/tags/tag531.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belt&quot;,&quot;left&quot;:0.0,&quot;top&quot;:0.0,&quot;right&quot;:0.0,&quot;bottom&quot;:0.0,&quot;leftAbs&quot;:false,&quot;topAbs&quot;:false,&quot;rightAbs&quot;:false,&quot;bottomAbs&quot;:false}]}"/>
  <p:tag name="KSO_WM_SLIDE_BACKGROUND" val="[&quot;general&quot;,&quot;belt&quot;]"/>
  <p:tag name="KSO_WM_SLIDE_RATIO" val="1.777778"/>
  <p:tag name="KSO_WM_SLIDE_ID" val="custom20204605_12"/>
  <p:tag name="KSO_WM_TEMPLATE_SUBCATEGORY" val="0"/>
  <p:tag name="KSO_WM_TEMPLATE_MASTER_TYPE" val="1"/>
  <p:tag name="KSO_WM_TEMPLATE_COLOR_TYPE" val="1"/>
  <p:tag name="KSO_WM_SLIDE_TYPE" val="text"/>
  <p:tag name="KSO_WM_SLIDE_SUBTYPE" val="pureTxt"/>
  <p:tag name="KSO_WM_SLIDE_ITEM_CNT" val="0"/>
  <p:tag name="KSO_WM_SLIDE_INDEX" val="12"/>
  <p:tag name="KSO_WM_SLIDE_SIZE" val="959*437"/>
  <p:tag name="KSO_WM_SLIDE_POSITION" val="0*102"/>
  <p:tag name="KSO_WM_TAG_VERSION" val="1.0"/>
  <p:tag name="KSO_WM_BEAUTIFY_FLAG" val="#wm#"/>
  <p:tag name="KSO_WM_TEMPLATE_CATEGORY" val="custom"/>
  <p:tag name="KSO_WM_TEMPLATE_INDEX" val="20204605"/>
  <p:tag name="KSO_WM_SLIDE_LAYOUT" val="a_f_i"/>
  <p:tag name="KSO_WM_SLIDE_LAYOUT_CNT" val="1_1_1"/>
</p:tagLst>
</file>

<file path=ppt/tags/tag532.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12*i*1"/>
  <p:tag name="KSO_WM_TEMPLATE_CATEGORY" val="custom"/>
  <p:tag name="KSO_WM_TEMPLATE_INDEX" val="20204605"/>
  <p:tag name="KSO_WM_UNIT_BK_DARK_LIGHT" val="2"/>
  <p:tag name="KSO_WM_UNIT_LAYERLEVEL" val="1"/>
  <p:tag name="KSO_WM_TAG_VERSION" val="1.0"/>
  <p:tag name="KSO_WM_BEAUTIFY_FLAG" val="#wm#"/>
</p:tagLst>
</file>

<file path=ppt/tags/tag533.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1"/>
  <p:tag name="KSO_WM_UNIT_ID" val="custom20204605_12*i*1"/>
  <p:tag name="KSO_WM_TEMPLATE_CATEGORY" val="custom"/>
  <p:tag name="KSO_WM_TEMPLATE_INDEX" val="20204605"/>
  <p:tag name="KSO_WM_UNIT_LAYERLEVEL" val="1"/>
  <p:tag name="KSO_WM_TAG_VERSION" val="1.0"/>
  <p:tag name="KSO_WM_BEAUTIFY_FLAG" val="#wm#"/>
</p:tagLst>
</file>

<file path=ppt/tags/tag534.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35.xml><?xml version="1.0" encoding="utf-8"?>
<p:tagLst xmlns:p="http://schemas.openxmlformats.org/presentationml/2006/main">
  <p:tag name="KSO_WM_UNIT_BLOCK" val="0"/>
  <p:tag name="KSO_WM_UNIT_ISCONTENTSTITLE" val="0"/>
  <p:tag name="KSO_WM_UNIT_NOCLEAR" val="0"/>
  <p:tag name="KSO_WM_UNIT_VALUE" val="46"/>
  <p:tag name="KSO_WM_UNIT_HIGHLIGHT" val="0"/>
  <p:tag name="KSO_WM_UNIT_COMPATIBLE" val="0"/>
  <p:tag name="KSO_WM_UNIT_DIAGRAM_ISNUMVISUAL" val="0"/>
  <p:tag name="KSO_WM_UNIT_DIAGRAM_ISREFERUNIT" val="0"/>
  <p:tag name="KSO_WM_UNIT_TYPE" val="a"/>
  <p:tag name="KSO_WM_UNIT_INDEX" val="1"/>
  <p:tag name="KSO_WM_UNIT_ID" val="custom20204605_12*a*1"/>
  <p:tag name="KSO_WM_TEMPLATE_CATEGORY" val="custom"/>
  <p:tag name="KSO_WM_TEMPLATE_INDEX" val="20204605"/>
  <p:tag name="KSO_WM_UNIT_LAYERLEVEL" val="1"/>
  <p:tag name="KSO_WM_TAG_VERSION" val="1.0"/>
  <p:tag name="KSO_WM_BEAUTIFY_FLAG" val="#wm#"/>
  <p:tag name="KSO_WM_UNIT_PRESET_TEXT" val="一切新功能新服务，都要尊重用户，以用户为中心，把产品体验做到极致！"/>
</p:tagLst>
</file>

<file path=ppt/tags/tag536.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37.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38.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39.xml><?xml version="1.0" encoding="utf-8"?>
<p:tagLst xmlns:p="http://schemas.openxmlformats.org/presentationml/2006/main">
  <p:tag name="KSO_WM_UNIT_HIGHLIGHT" val="0"/>
  <p:tag name="KSO_WM_UNIT_COMPATIBLE" val="0"/>
  <p:tag name="KSO_WM_DIAGRAM_GROUP_CODE" val="m1-1"/>
  <p:tag name="KSO_WM_UNIT_TYPE" val="m_h_i"/>
  <p:tag name="KSO_WM_UNIT_INDEX" val="1_1_2"/>
  <p:tag name="KSO_WM_UNIT_ID" val="custom20202311_9*m_h_i*1_1_2"/>
  <p:tag name="KSO_WM_TEMPLATE_CATEGORY" val="custom"/>
  <p:tag name="KSO_WM_TEMPLATE_INDEX" val="20202311"/>
  <p:tag name="KSO_WM_UNIT_LAYERLEVEL" val="1_1_1"/>
  <p:tag name="KSO_WM_TAG_VERSION" val="1.0"/>
  <p:tag name="KSO_WM_BEAUTIFY_FLAG" val="#wm#"/>
  <p:tag name="KSO_WM_UNIT_COLOR_SCHEME_SHAPE_ID" val="37"/>
  <p:tag name="KSO_WM_UNIT_COLOR_SCHEME_PARENT_PAGE" val="0_2"/>
  <p:tag name="KSO_WM_UNIT_DIAGRAM_ISNUMVISUAL" val="0"/>
  <p:tag name="KSO_WM_UNIT_DIAGRAM_ISREFERUNIT" val="0"/>
  <p:tag name="KSO_WM_UNIT_FILL_FORE_SCHEMECOLOR_INDEX" val="14"/>
  <p:tag name="KSO_WM_UNIT_FILL_TYPE" val="1"/>
  <p:tag name="KSO_WM_UNIT_LINE_FORE_SCHEMECOLOR_INDEX" val="14"/>
  <p:tag name="KSO_WM_UNIT_LINE_FILL_TYPE" val="2"/>
  <p:tag name="KSO_WM_UNIT_TEXT_FILL_FORE_SCHEMECOLOR_INDEX" val="13"/>
  <p:tag name="KSO_WM_UNIT_TEXT_FILL_TYPE" val="1"/>
  <p:tag name="KSO_WM_UNIT_USESOURCEFORMAT_APPLY" val="1"/>
</p:tagLst>
</file>

<file path=ppt/tags/tag540.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belt&quot;,&quot;left&quot;:0.0,&quot;top&quot;:0.0,&quot;right&quot;:0.0,&quot;bottom&quot;:0.0,&quot;leftAbs&quot;:false,&quot;topAbs&quot;:false,&quot;rightAbs&quot;:false,&quot;bottomAbs&quot;:false}]}"/>
  <p:tag name="KSO_WM_SLIDE_BACKGROUND" val="[&quot;general&quot;,&quot;belt&quot;]"/>
  <p:tag name="KSO_WM_SLIDE_RATIO" val="1.777778"/>
  <p:tag name="KSO_WM_SLIDE_ID" val="custom20204605_12"/>
  <p:tag name="KSO_WM_TEMPLATE_SUBCATEGORY" val="0"/>
  <p:tag name="KSO_WM_TEMPLATE_MASTER_TYPE" val="1"/>
  <p:tag name="KSO_WM_TEMPLATE_COLOR_TYPE" val="1"/>
  <p:tag name="KSO_WM_SLIDE_TYPE" val="text"/>
  <p:tag name="KSO_WM_SLIDE_SUBTYPE" val="pureTxt"/>
  <p:tag name="KSO_WM_SLIDE_ITEM_CNT" val="0"/>
  <p:tag name="KSO_WM_SLIDE_INDEX" val="12"/>
  <p:tag name="KSO_WM_SLIDE_SIZE" val="959*437"/>
  <p:tag name="KSO_WM_SLIDE_POSITION" val="0*102"/>
  <p:tag name="KSO_WM_TAG_VERSION" val="1.0"/>
  <p:tag name="KSO_WM_BEAUTIFY_FLAG" val="#wm#"/>
  <p:tag name="KSO_WM_TEMPLATE_CATEGORY" val="custom"/>
  <p:tag name="KSO_WM_TEMPLATE_INDEX" val="20204605"/>
  <p:tag name="KSO_WM_SLIDE_LAYOUT" val="a_f_i"/>
  <p:tag name="KSO_WM_SLIDE_LAYOUT_CNT" val="1_1_1"/>
</p:tagLst>
</file>

<file path=ppt/tags/tag541.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12*i*1"/>
  <p:tag name="KSO_WM_TEMPLATE_CATEGORY" val="custom"/>
  <p:tag name="KSO_WM_TEMPLATE_INDEX" val="20204605"/>
  <p:tag name="KSO_WM_UNIT_BK_DARK_LIGHT" val="2"/>
  <p:tag name="KSO_WM_UNIT_LAYERLEVEL" val="1"/>
  <p:tag name="KSO_WM_TAG_VERSION" val="1.0"/>
  <p:tag name="KSO_WM_BEAUTIFY_FLAG" val="#wm#"/>
</p:tagLst>
</file>

<file path=ppt/tags/tag542.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1"/>
  <p:tag name="KSO_WM_UNIT_ID" val="custom20204605_12*i*1"/>
  <p:tag name="KSO_WM_TEMPLATE_CATEGORY" val="custom"/>
  <p:tag name="KSO_WM_TEMPLATE_INDEX" val="20204605"/>
  <p:tag name="KSO_WM_UNIT_LAYERLEVEL" val="1"/>
  <p:tag name="KSO_WM_TAG_VERSION" val="1.0"/>
  <p:tag name="KSO_WM_BEAUTIFY_FLAG" val="#wm#"/>
</p:tagLst>
</file>

<file path=ppt/tags/tag543.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44.xml><?xml version="1.0" encoding="utf-8"?>
<p:tagLst xmlns:p="http://schemas.openxmlformats.org/presentationml/2006/main">
  <p:tag name="KSO_WM_UNIT_BLOCK" val="0"/>
  <p:tag name="KSO_WM_UNIT_ISCONTENTSTITLE" val="0"/>
  <p:tag name="KSO_WM_UNIT_NOCLEAR" val="0"/>
  <p:tag name="KSO_WM_UNIT_VALUE" val="46"/>
  <p:tag name="KSO_WM_UNIT_HIGHLIGHT" val="0"/>
  <p:tag name="KSO_WM_UNIT_COMPATIBLE" val="0"/>
  <p:tag name="KSO_WM_UNIT_DIAGRAM_ISNUMVISUAL" val="0"/>
  <p:tag name="KSO_WM_UNIT_DIAGRAM_ISREFERUNIT" val="0"/>
  <p:tag name="KSO_WM_UNIT_TYPE" val="a"/>
  <p:tag name="KSO_WM_UNIT_INDEX" val="1"/>
  <p:tag name="KSO_WM_UNIT_ID" val="custom20204605_12*a*1"/>
  <p:tag name="KSO_WM_TEMPLATE_CATEGORY" val="custom"/>
  <p:tag name="KSO_WM_TEMPLATE_INDEX" val="20204605"/>
  <p:tag name="KSO_WM_UNIT_LAYERLEVEL" val="1"/>
  <p:tag name="KSO_WM_TAG_VERSION" val="1.0"/>
  <p:tag name="KSO_WM_BEAUTIFY_FLAG" val="#wm#"/>
  <p:tag name="KSO_WM_UNIT_PRESET_TEXT" val="一切新功能新服务，都要尊重用户，以用户为中心，把产品体验做到极致！"/>
</p:tagLst>
</file>

<file path=ppt/tags/tag545.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46.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47.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48.xml><?xml version="1.0" encoding="utf-8"?>
<p:tagLst xmlns:p="http://schemas.openxmlformats.org/presentationml/2006/main">
  <p:tag name="KSO_WM_UNIT_HIGHLIGHT" val="0"/>
  <p:tag name="KSO_WM_UNIT_COMPATIBLE" val="0"/>
  <p:tag name="KSO_WM_DIAGRAM_GROUP_CODE" val="m1-1"/>
  <p:tag name="KSO_WM_UNIT_TYPE" val="m_h_i"/>
  <p:tag name="KSO_WM_UNIT_INDEX" val="1_1_2"/>
  <p:tag name="KSO_WM_UNIT_ID" val="custom20202311_9*m_h_i*1_1_2"/>
  <p:tag name="KSO_WM_TEMPLATE_CATEGORY" val="custom"/>
  <p:tag name="KSO_WM_TEMPLATE_INDEX" val="20202311"/>
  <p:tag name="KSO_WM_UNIT_LAYERLEVEL" val="1_1_1"/>
  <p:tag name="KSO_WM_TAG_VERSION" val="1.0"/>
  <p:tag name="KSO_WM_BEAUTIFY_FLAG" val="#wm#"/>
  <p:tag name="KSO_WM_UNIT_COLOR_SCHEME_SHAPE_ID" val="37"/>
  <p:tag name="KSO_WM_UNIT_COLOR_SCHEME_PARENT_PAGE" val="0_2"/>
  <p:tag name="KSO_WM_UNIT_DIAGRAM_ISNUMVISUAL" val="0"/>
  <p:tag name="KSO_WM_UNIT_DIAGRAM_ISREFERUNIT" val="0"/>
  <p:tag name="KSO_WM_UNIT_FILL_FORE_SCHEMECOLOR_INDEX" val="14"/>
  <p:tag name="KSO_WM_UNIT_FILL_TYPE" val="1"/>
  <p:tag name="KSO_WM_UNIT_LINE_FORE_SCHEMECOLOR_INDEX" val="14"/>
  <p:tag name="KSO_WM_UNIT_LINE_FILL_TYPE" val="2"/>
  <p:tag name="KSO_WM_UNIT_TEXT_FILL_FORE_SCHEMECOLOR_INDEX" val="13"/>
  <p:tag name="KSO_WM_UNIT_TEXT_FILL_TYPE" val="1"/>
  <p:tag name="KSO_WM_UNIT_USESOURCEFORMAT_APPLY" val="1"/>
</p:tagLst>
</file>

<file path=ppt/tags/tag549.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belt&quot;,&quot;left&quot;:0.0,&quot;top&quot;:0.0,&quot;right&quot;:0.0,&quot;bottom&quot;:0.0,&quot;leftAbs&quot;:false,&quot;topAbs&quot;:false,&quot;rightAbs&quot;:false,&quot;bottomAbs&quot;:false}]}"/>
  <p:tag name="KSO_WM_SLIDE_BACKGROUND" val="[&quot;general&quot;,&quot;belt&quot;]"/>
  <p:tag name="KSO_WM_SLIDE_RATIO" val="1.777778"/>
  <p:tag name="KSO_WM_SLIDE_ID" val="custom20204605_12"/>
  <p:tag name="KSO_WM_TEMPLATE_SUBCATEGORY" val="0"/>
  <p:tag name="KSO_WM_TEMPLATE_MASTER_TYPE" val="1"/>
  <p:tag name="KSO_WM_TEMPLATE_COLOR_TYPE" val="1"/>
  <p:tag name="KSO_WM_SLIDE_TYPE" val="text"/>
  <p:tag name="KSO_WM_SLIDE_SUBTYPE" val="pureTxt"/>
  <p:tag name="KSO_WM_SLIDE_ITEM_CNT" val="0"/>
  <p:tag name="KSO_WM_SLIDE_INDEX" val="12"/>
  <p:tag name="KSO_WM_SLIDE_SIZE" val="959*437"/>
  <p:tag name="KSO_WM_SLIDE_POSITION" val="0*102"/>
  <p:tag name="KSO_WM_TAG_VERSION" val="1.0"/>
  <p:tag name="KSO_WM_BEAUTIFY_FLAG" val="#wm#"/>
  <p:tag name="KSO_WM_TEMPLATE_CATEGORY" val="custom"/>
  <p:tag name="KSO_WM_TEMPLATE_INDEX" val="20204605"/>
  <p:tag name="KSO_WM_SLIDE_LAYOUT" val="a_f_i"/>
  <p:tag name="KSO_WM_SLIDE_LAYOUT_CNT" val="1_1_1"/>
</p:tagLst>
</file>

<file path=ppt/tags/tag550.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12*i*1"/>
  <p:tag name="KSO_WM_TEMPLATE_CATEGORY" val="custom"/>
  <p:tag name="KSO_WM_TEMPLATE_INDEX" val="20204605"/>
  <p:tag name="KSO_WM_UNIT_BK_DARK_LIGHT" val="2"/>
  <p:tag name="KSO_WM_UNIT_LAYERLEVEL" val="1"/>
  <p:tag name="KSO_WM_TAG_VERSION" val="1.0"/>
  <p:tag name="KSO_WM_BEAUTIFY_FLAG" val="#wm#"/>
</p:tagLst>
</file>

<file path=ppt/tags/tag551.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1"/>
  <p:tag name="KSO_WM_UNIT_ID" val="custom20204605_12*i*1"/>
  <p:tag name="KSO_WM_TEMPLATE_CATEGORY" val="custom"/>
  <p:tag name="KSO_WM_TEMPLATE_INDEX" val="20204605"/>
  <p:tag name="KSO_WM_UNIT_LAYERLEVEL" val="1"/>
  <p:tag name="KSO_WM_TAG_VERSION" val="1.0"/>
  <p:tag name="KSO_WM_BEAUTIFY_FLAG" val="#wm#"/>
</p:tagLst>
</file>

<file path=ppt/tags/tag552.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53.xml><?xml version="1.0" encoding="utf-8"?>
<p:tagLst xmlns:p="http://schemas.openxmlformats.org/presentationml/2006/main">
  <p:tag name="KSO_WM_UNIT_BLOCK" val="0"/>
  <p:tag name="KSO_WM_UNIT_ISCONTENTSTITLE" val="0"/>
  <p:tag name="KSO_WM_UNIT_NOCLEAR" val="0"/>
  <p:tag name="KSO_WM_UNIT_VALUE" val="46"/>
  <p:tag name="KSO_WM_UNIT_HIGHLIGHT" val="0"/>
  <p:tag name="KSO_WM_UNIT_COMPATIBLE" val="0"/>
  <p:tag name="KSO_WM_UNIT_DIAGRAM_ISNUMVISUAL" val="0"/>
  <p:tag name="KSO_WM_UNIT_DIAGRAM_ISREFERUNIT" val="0"/>
  <p:tag name="KSO_WM_UNIT_TYPE" val="a"/>
  <p:tag name="KSO_WM_UNIT_INDEX" val="1"/>
  <p:tag name="KSO_WM_UNIT_ID" val="custom20204605_12*a*1"/>
  <p:tag name="KSO_WM_TEMPLATE_CATEGORY" val="custom"/>
  <p:tag name="KSO_WM_TEMPLATE_INDEX" val="20204605"/>
  <p:tag name="KSO_WM_UNIT_LAYERLEVEL" val="1"/>
  <p:tag name="KSO_WM_TAG_VERSION" val="1.0"/>
  <p:tag name="KSO_WM_BEAUTIFY_FLAG" val="#wm#"/>
  <p:tag name="KSO_WM_UNIT_PRESET_TEXT" val="一切新功能新服务，都要尊重用户，以用户为中心，把产品体验做到极致！"/>
</p:tagLst>
</file>

<file path=ppt/tags/tag554.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55.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56.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TYPE" val="i"/>
  <p:tag name="KSO_WM_UNIT_INDEX" val="2"/>
  <p:tag name="KSO_WM_UNIT_ID" val="custom20204605_12*i*2"/>
  <p:tag name="KSO_WM_TEMPLATE_CATEGORY" val="custom"/>
  <p:tag name="KSO_WM_TEMPLATE_INDEX" val="20204605"/>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DIAGRAM_GROUP_CODE" val="m1-1"/>
  <p:tag name="KSO_WM_UNIT_TYPE" val="m_h_i"/>
  <p:tag name="KSO_WM_UNIT_INDEX" val="1_1_2"/>
  <p:tag name="KSO_WM_UNIT_ID" val="custom20202311_9*m_h_i*1_1_2"/>
  <p:tag name="KSO_WM_TEMPLATE_CATEGORY" val="custom"/>
  <p:tag name="KSO_WM_TEMPLATE_INDEX" val="20202311"/>
  <p:tag name="KSO_WM_UNIT_LAYERLEVEL" val="1_1_1"/>
  <p:tag name="KSO_WM_TAG_VERSION" val="1.0"/>
  <p:tag name="KSO_WM_BEAUTIFY_FLAG" val="#wm#"/>
  <p:tag name="KSO_WM_UNIT_COLOR_SCHEME_SHAPE_ID" val="37"/>
  <p:tag name="KSO_WM_UNIT_COLOR_SCHEME_PARENT_PAGE" val="0_2"/>
  <p:tag name="KSO_WM_UNIT_DIAGRAM_ISNUMVISUAL" val="0"/>
  <p:tag name="KSO_WM_UNIT_DIAGRAM_ISREFERUNIT" val="0"/>
  <p:tag name="KSO_WM_UNIT_FILL_FORE_SCHEMECOLOR_INDEX" val="14"/>
  <p:tag name="KSO_WM_UNIT_FILL_TYPE" val="1"/>
  <p:tag name="KSO_WM_UNIT_LINE_FORE_SCHEMECOLOR_INDEX" val="14"/>
  <p:tag name="KSO_WM_UNIT_LINE_FILL_TYPE" val="2"/>
  <p:tag name="KSO_WM_UNIT_TEXT_FILL_FORE_SCHEMECOLOR_INDEX" val="13"/>
  <p:tag name="KSO_WM_UNIT_TEXT_FILL_TYPE" val="1"/>
  <p:tag name="KSO_WM_UNIT_USESOURCEFORMAT_APPLY" val="1"/>
</p:tagLst>
</file>

<file path=ppt/tags/tag558.xml><?xml version="1.0" encoding="utf-8"?>
<p:tagLst xmlns:p="http://schemas.openxmlformats.org/presentationml/2006/main">
  <p:tag name="KSO_WM_UNIT_PLACING_PICTURE_USER_VIEWPORT" val="{&quot;height&quot;:7467,&quot;width&quot;:6820}"/>
</p:tagLst>
</file>

<file path=ppt/tags/tag559.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belt&quot;,&quot;left&quot;:0.0,&quot;top&quot;:0.0,&quot;right&quot;:0.0,&quot;bottom&quot;:0.0,&quot;leftAbs&quot;:false,&quot;topAbs&quot;:false,&quot;rightAbs&quot;:false,&quot;bottomAbs&quot;:false}]}"/>
  <p:tag name="KSO_WM_SLIDE_BACKGROUND" val="[&quot;general&quot;,&quot;belt&quot;]"/>
  <p:tag name="KSO_WM_SLIDE_RATIO" val="1.777778"/>
  <p:tag name="KSO_WM_SLIDE_ID" val="custom20204605_12"/>
  <p:tag name="KSO_WM_TEMPLATE_SUBCATEGORY" val="0"/>
  <p:tag name="KSO_WM_TEMPLATE_MASTER_TYPE" val="1"/>
  <p:tag name="KSO_WM_TEMPLATE_COLOR_TYPE" val="1"/>
  <p:tag name="KSO_WM_SLIDE_TYPE" val="text"/>
  <p:tag name="KSO_WM_SLIDE_SUBTYPE" val="pureTxt"/>
  <p:tag name="KSO_WM_SLIDE_ITEM_CNT" val="0"/>
  <p:tag name="KSO_WM_SLIDE_INDEX" val="12"/>
  <p:tag name="KSO_WM_SLIDE_SIZE" val="959*437"/>
  <p:tag name="KSO_WM_SLIDE_POSITION" val="0*102"/>
  <p:tag name="KSO_WM_TAG_VERSION" val="1.0"/>
  <p:tag name="KSO_WM_BEAUTIFY_FLAG" val="#wm#"/>
  <p:tag name="KSO_WM_TEMPLATE_CATEGORY" val="custom"/>
  <p:tag name="KSO_WM_TEMPLATE_INDEX" val="20204605"/>
  <p:tag name="KSO_WM_SLIDE_LAYOUT" val="a_f_i"/>
  <p:tag name="KSO_WM_SLIDE_LAYOUT_CNT" val="1_1_1"/>
</p:tagLst>
</file>

<file path=ppt/tags/tag560.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belt&quot;,&quot;left&quot;:0.0,&quot;top&quot;:0.0,&quot;right&quot;:0.0,&quot;bottom&quot;:0.0,&quot;leftAbs&quot;:false,&quot;topAbs&quot;:false,&quot;rightAbs&quot;:false,&quot;bottomAbs&quot;:false}]}"/>
  <p:tag name="KSO_WM_SLIDE_BACKGROUND" val="[&quot;general&quot;,&quot;belt&quot;]"/>
  <p:tag name="KSO_WM_SLIDE_RATIO" val="1.777778"/>
  <p:tag name="KSO_WM_SLIDE_ID" val="custom20204605_12"/>
  <p:tag name="KSO_WM_TEMPLATE_SUBCATEGORY" val="0"/>
  <p:tag name="KSO_WM_TEMPLATE_MASTER_TYPE" val="1"/>
  <p:tag name="KSO_WM_TEMPLATE_COLOR_TYPE" val="1"/>
  <p:tag name="KSO_WM_SLIDE_TYPE" val="text"/>
  <p:tag name="KSO_WM_SLIDE_SUBTYPE" val="pureTxt"/>
  <p:tag name="KSO_WM_SLIDE_ITEM_CNT" val="0"/>
  <p:tag name="KSO_WM_SLIDE_INDEX" val="12"/>
  <p:tag name="KSO_WM_SLIDE_SIZE" val="959*437"/>
  <p:tag name="KSO_WM_SLIDE_POSITION" val="0*102"/>
  <p:tag name="KSO_WM_TAG_VERSION" val="1.0"/>
  <p:tag name="KSO_WM_BEAUTIFY_FLAG" val="#wm#"/>
  <p:tag name="KSO_WM_TEMPLATE_CATEGORY" val="custom"/>
  <p:tag name="KSO_WM_TEMPLATE_INDEX" val="20204605"/>
  <p:tag name="KSO_WM_SLIDE_LAYOUT" val="a_f_i"/>
  <p:tag name="KSO_WM_SLIDE_LAYOUT_CNT" val="1_1_1"/>
</p:tagLst>
</file>

<file path=ppt/tags/tag561.xml><?xml version="1.0" encoding="utf-8"?>
<p:tagLst xmlns:p="http://schemas.openxmlformats.org/presentationml/2006/main">
  <p:tag name="KSO_WM_UNIT_PLACING_PICTURE_USER_VIEWPORT" val="{&quot;height&quot;:3397,&quot;width&quot;:7309}"/>
</p:tagLst>
</file>

<file path=ppt/tags/tag562.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belt&quot;,&quot;left&quot;:0.0,&quot;top&quot;:0.0,&quot;right&quot;:0.0,&quot;bottom&quot;:0.0,&quot;leftAbs&quot;:false,&quot;topAbs&quot;:false,&quot;rightAbs&quot;:false,&quot;bottomAbs&quot;:false}]}"/>
  <p:tag name="KSO_WM_SLIDE_BACKGROUND" val="[&quot;general&quot;,&quot;belt&quot;]"/>
  <p:tag name="KSO_WM_SLIDE_RATIO" val="1.777778"/>
  <p:tag name="KSO_WM_SLIDE_ID" val="custom20204605_12"/>
  <p:tag name="KSO_WM_TEMPLATE_SUBCATEGORY" val="0"/>
  <p:tag name="KSO_WM_TEMPLATE_MASTER_TYPE" val="1"/>
  <p:tag name="KSO_WM_TEMPLATE_COLOR_TYPE" val="1"/>
  <p:tag name="KSO_WM_SLIDE_TYPE" val="text"/>
  <p:tag name="KSO_WM_SLIDE_SUBTYPE" val="pureTxt"/>
  <p:tag name="KSO_WM_SLIDE_ITEM_CNT" val="0"/>
  <p:tag name="KSO_WM_SLIDE_INDEX" val="12"/>
  <p:tag name="KSO_WM_SLIDE_SIZE" val="959*437"/>
  <p:tag name="KSO_WM_SLIDE_POSITION" val="0*102"/>
  <p:tag name="KSO_WM_TAG_VERSION" val="1.0"/>
  <p:tag name="KSO_WM_BEAUTIFY_FLAG" val="#wm#"/>
  <p:tag name="KSO_WM_TEMPLATE_CATEGORY" val="custom"/>
  <p:tag name="KSO_WM_TEMPLATE_INDEX" val="20204605"/>
  <p:tag name="KSO_WM_SLIDE_LAYOUT" val="a_f_i"/>
  <p:tag name="KSO_WM_SLIDE_LAYOUT_CNT" val="1_1_1"/>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3"/>
  <p:tag name="KSO_WM_UNIT_TEXT_FILL_FORE_SCHEMECOLOR_INDEX" val="2"/>
  <p:tag name="KSO_WM_UNIT_TEXT_FILL_TYPE" val="1"/>
  <p:tag name="KSO_WM_UNIT_USESOURCEFORMAT_APPLY" val="1"/>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5"/>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5"/>
  <p:tag name="KSO_WM_UNIT_FILL_FORE_SCHEMECOLOR_INDEX" val="5"/>
  <p:tag name="KSO_WM_UNIT_FILL_TYPE" val="1"/>
  <p:tag name="KSO_WM_UNIT_TEXT_FILL_FORE_SCHEMECOLOR_INDEX" val="2"/>
  <p:tag name="KSO_WM_UNIT_TEXT_FILL_TYPE" val="1"/>
  <p:tag name="KSO_WM_UNIT_USESOURCEFORMAT_APPLY" val="1"/>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27"/>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27"/>
  <p:tag name="KSO_WM_UNIT_FILL_FORE_SCHEMECOLOR_INDEX" val="5"/>
  <p:tag name="KSO_WM_UNIT_FILL_TYPE" val="1"/>
  <p:tag name="KSO_WM_UNIT_TEXT_FILL_FORE_SCHEMECOLOR_INDEX" val="2"/>
  <p:tag name="KSO_WM_UNIT_TEXT_FILL_TYPE" val="1"/>
  <p:tag name="KSO_WM_UNIT_USESOURCEFORMAT_APPLY" val="1"/>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39"/>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39"/>
  <p:tag name="KSO_WM_UNIT_FILL_FORE_SCHEMECOLOR_INDEX" val="5"/>
  <p:tag name="KSO_WM_UNIT_FILL_TYPE" val="1"/>
  <p:tag name="KSO_WM_UNIT_TEXT_FILL_FORE_SCHEMECOLOR_INDEX" val="2"/>
  <p:tag name="KSO_WM_UNIT_TEXT_FILL_TYPE" val="1"/>
  <p:tag name="KSO_WM_UNIT_USESOURCEFORMAT_APPLY" val="1"/>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5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51"/>
  <p:tag name="KSO_WM_UNIT_FILL_FORE_SCHEMECOLOR_INDEX" val="5"/>
  <p:tag name="KSO_WM_UNIT_FILL_TYPE" val="1"/>
  <p:tag name="KSO_WM_UNIT_TEXT_FILL_FORE_SCHEMECOLOR_INDEX" val="2"/>
  <p:tag name="KSO_WM_UNIT_TEXT_FILL_TYPE" val="1"/>
  <p:tag name="KSO_WM_UNIT_USESOURCEFORMAT_APPLY" val="1"/>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3"/>
  <p:tag name="KSO_WM_UNIT_FILL_FORE_SCHEMECOLOR_INDEX" val="5"/>
  <p:tag name="KSO_WM_UNIT_FILL_TYPE" val="1"/>
  <p:tag name="KSO_WM_UNIT_TEXT_FILL_FORE_SCHEMECOLOR_INDEX" val="13"/>
  <p:tag name="KSO_WM_UNIT_TEXT_FILL_TYPE" val="1"/>
  <p:tag name="KSO_WM_UNIT_USESOURCEFORMAT_APPLY" val="1"/>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8"/>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8"/>
  <p:tag name="KSO_WM_UNIT_FILL_FORE_SCHEMECOLOR_INDEX" val="5"/>
  <p:tag name="KSO_WM_UNIT_FILL_TYPE" val="1"/>
  <p:tag name="KSO_WM_UNIT_TEXT_FILL_FORE_SCHEMECOLOR_INDEX" val="2"/>
  <p:tag name="KSO_WM_UNIT_TEXT_FILL_TYPE" val="1"/>
  <p:tag name="KSO_WM_UNIT_USESOURCEFORMAT_APPLY" val="1"/>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9"/>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9"/>
  <p:tag name="KSO_WM_UNIT_FILL_FORE_SCHEMECOLOR_INDEX" val="5"/>
  <p:tag name="KSO_WM_UNIT_FILL_TYPE" val="1"/>
  <p:tag name="KSO_WM_UNIT_TEXT_FILL_FORE_SCHEMECOLOR_INDEX" val="2"/>
  <p:tag name="KSO_WM_UNIT_TEXT_FILL_TYPE" val="1"/>
  <p:tag name="KSO_WM_UNIT_USESOURCEFORMAT_APPLY" val="1"/>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0"/>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0"/>
  <p:tag name="KSO_WM_UNIT_FILL_FORE_SCHEMECOLOR_INDEX" val="5"/>
  <p:tag name="KSO_WM_UNIT_FILL_TYPE" val="1"/>
  <p:tag name="KSO_WM_UNIT_TEXT_FILL_FORE_SCHEMECOLOR_INDEX" val="13"/>
  <p:tag name="KSO_WM_UNIT_TEXT_FILL_TYPE" val="1"/>
  <p:tag name="KSO_WM_UNIT_USESOURCEFORMAT_APPLY" val="1"/>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1"/>
  <p:tag name="KSO_WM_UNIT_FILL_FORE_SCHEMECOLOR_INDEX" val="5"/>
  <p:tag name="KSO_WM_UNIT_FILL_TYPE" val="1"/>
  <p:tag name="KSO_WM_UNIT_TEXT_FILL_FORE_SCHEMECOLOR_INDEX" val="2"/>
  <p:tag name="KSO_WM_UNIT_TEXT_FILL_TYPE" val="1"/>
  <p:tag name="KSO_WM_UNIT_USESOURCEFORMAT_APPLY" val="1"/>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3"/>
  <p:tag name="KSO_WM_UNIT_FILL_FORE_SCHEMECOLOR_INDEX" val="5"/>
  <p:tag name="KSO_WM_UNIT_FILL_TYPE" val="1"/>
  <p:tag name="KSO_WM_UNIT_TEXT_FILL_FORE_SCHEMECOLOR_INDEX" val="13"/>
  <p:tag name="KSO_WM_UNIT_TEXT_FILL_TYPE" val="1"/>
  <p:tag name="KSO_WM_UNIT_USESOURCEFORMAT_APPLY" val="1"/>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4"/>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4"/>
  <p:tag name="KSO_WM_UNIT_FILL_FORE_SCHEMECOLOR_INDEX" val="5"/>
  <p:tag name="KSO_WM_UNIT_FILL_TYPE" val="1"/>
  <p:tag name="KSO_WM_UNIT_TEXT_FILL_FORE_SCHEMECOLOR_INDEX" val="2"/>
  <p:tag name="KSO_WM_UNIT_TEXT_FILL_TYPE" val="1"/>
  <p:tag name="KSO_WM_UNIT_USESOURCEFORMAT_APPLY" val="1"/>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6"/>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6"/>
  <p:tag name="KSO_WM_UNIT_FILL_FORE_SCHEMECOLOR_INDEX" val="5"/>
  <p:tag name="KSO_WM_UNIT_FILL_TYPE" val="1"/>
  <p:tag name="KSO_WM_UNIT_TEXT_FILL_FORE_SCHEMECOLOR_INDEX" val="13"/>
  <p:tag name="KSO_WM_UNIT_TEXT_FILL_TYPE" val="1"/>
  <p:tag name="KSO_WM_UNIT_USESOURCEFORMAT_APPLY" val="1"/>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7"/>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7"/>
  <p:tag name="KSO_WM_UNIT_FILL_FORE_SCHEMECOLOR_INDEX" val="5"/>
  <p:tag name="KSO_WM_UNIT_FILL_TYPE" val="1"/>
  <p:tag name="KSO_WM_UNIT_TEXT_FILL_FORE_SCHEMECOLOR_INDEX" val="13"/>
  <p:tag name="KSO_WM_UNIT_TEXT_FILL_TYPE" val="1"/>
  <p:tag name="KSO_WM_UNIT_USESOURCEFORMAT_APPLY" val="1"/>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8"/>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8"/>
  <p:tag name="KSO_WM_UNIT_FILL_FORE_SCHEMECOLOR_INDEX" val="5"/>
  <p:tag name="KSO_WM_UNIT_FILL_TYPE" val="1"/>
  <p:tag name="KSO_WM_UNIT_TEXT_FILL_FORE_SCHEMECOLOR_INDEX" val="2"/>
  <p:tag name="KSO_WM_UNIT_TEXT_FILL_TYPE" val="1"/>
  <p:tag name="KSO_WM_UNIT_USESOURCEFORMAT_APPLY" val="1"/>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9"/>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9"/>
  <p:tag name="KSO_WM_UNIT_FILL_FORE_SCHEMECOLOR_INDEX" val="5"/>
  <p:tag name="KSO_WM_UNIT_FILL_TYPE" val="1"/>
  <p:tag name="KSO_WM_UNIT_TEXT_FILL_FORE_SCHEMECOLOR_INDEX" val="13"/>
  <p:tag name="KSO_WM_UNIT_TEXT_FILL_TYPE" val="1"/>
  <p:tag name="KSO_WM_UNIT_USESOURCEFORMAT_APPLY" val="1"/>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20"/>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20"/>
  <p:tag name="KSO_WM_UNIT_FILL_FORE_SCHEMECOLOR_INDEX" val="5"/>
  <p:tag name="KSO_WM_UNIT_FILL_TYPE" val="1"/>
  <p:tag name="KSO_WM_UNIT_TEXT_FILL_FORE_SCHEMECOLOR_INDEX" val="13"/>
  <p:tag name="KSO_WM_UNIT_TEXT_FILL_TYPE" val="1"/>
  <p:tag name="KSO_WM_UNIT_USESOURCEFORMAT_APPLY" val="1"/>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4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41"/>
  <p:tag name="KSO_WM_UNIT_FILL_FORE_SCHEMECOLOR_INDEX" val="5"/>
  <p:tag name="KSO_WM_UNIT_FILL_TYPE" val="1"/>
  <p:tag name="KSO_WM_UNIT_TEXT_FILL_FORE_SCHEMECOLOR_INDEX" val="2"/>
  <p:tag name="KSO_WM_UNIT_TEXT_FILL_TYPE" val="1"/>
  <p:tag name="KSO_WM_UNIT_USESOURCEFORMAT_APPLY" val="1"/>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42"/>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42"/>
  <p:tag name="KSO_WM_UNIT_FILL_FORE_SCHEMECOLOR_INDEX" val="5"/>
  <p:tag name="KSO_WM_UNIT_FILL_TYPE" val="1"/>
  <p:tag name="KSO_WM_UNIT_TEXT_FILL_FORE_SCHEMECOLOR_INDEX" val="2"/>
  <p:tag name="KSO_WM_UNIT_TEXT_FILL_TYPE" val="1"/>
  <p:tag name="KSO_WM_UNIT_USESOURCEFORMAT_APPLY" val="1"/>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4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43"/>
  <p:tag name="KSO_WM_UNIT_FILL_FORE_SCHEMECOLOR_INDEX" val="5"/>
  <p:tag name="KSO_WM_UNIT_FILL_TYPE" val="1"/>
  <p:tag name="KSO_WM_UNIT_TEXT_FILL_FORE_SCHEMECOLOR_INDEX" val="13"/>
  <p:tag name="KSO_WM_UNIT_TEXT_FILL_TYPE" val="1"/>
  <p:tag name="KSO_WM_UNIT_USESOURCEFORMAT_APPLY" val="1"/>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59"/>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59"/>
  <p:tag name="KSO_WM_UNIT_FILL_FORE_SCHEMECOLOR_INDEX" val="5"/>
  <p:tag name="KSO_WM_UNIT_FILL_TYPE" val="1"/>
  <p:tag name="KSO_WM_UNIT_TEXT_FILL_FORE_SCHEMECOLOR_INDEX" val="13"/>
  <p:tag name="KSO_WM_UNIT_TEXT_FILL_TYPE" val="1"/>
  <p:tag name="KSO_WM_UNIT_USESOURCEFORMAT_APPLY" val="1"/>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0"/>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0"/>
  <p:tag name="KSO_WM_UNIT_FILL_FORE_SCHEMECOLOR_INDEX" val="5"/>
  <p:tag name="KSO_WM_UNIT_FILL_TYPE" val="1"/>
  <p:tag name="KSO_WM_UNIT_TEXT_FILL_FORE_SCHEMECOLOR_INDEX" val="2"/>
  <p:tag name="KSO_WM_UNIT_TEXT_FILL_TYPE" val="1"/>
  <p:tag name="KSO_WM_UNIT_USESOURCEFORMAT_APPLY" val="1"/>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1"/>
  <p:tag name="KSO_WM_UNIT_FILL_FORE_SCHEMECOLOR_INDEX" val="5"/>
  <p:tag name="KSO_WM_UNIT_FILL_TYPE" val="1"/>
  <p:tag name="KSO_WM_UNIT_TEXT_FILL_FORE_SCHEMECOLOR_INDEX" val="13"/>
  <p:tag name="KSO_WM_UNIT_TEXT_FILL_TYPE" val="1"/>
  <p:tag name="KSO_WM_UNIT_USESOURCEFORMAT_APPLY" val="1"/>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2"/>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2"/>
  <p:tag name="KSO_WM_UNIT_FILL_FORE_SCHEMECOLOR_INDEX" val="5"/>
  <p:tag name="KSO_WM_UNIT_FILL_TYPE" val="1"/>
  <p:tag name="KSO_WM_UNIT_TEXT_FILL_FORE_SCHEMECOLOR_INDEX" val="13"/>
  <p:tag name="KSO_WM_UNIT_TEXT_FILL_TYPE" val="1"/>
  <p:tag name="KSO_WM_UNIT_USESOURCEFORMAT_APPLY" val="1"/>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4"/>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4"/>
  <p:tag name="KSO_WM_UNIT_FILL_FORE_SCHEMECOLOR_INDEX" val="5"/>
  <p:tag name="KSO_WM_UNIT_FILL_TYPE" val="1"/>
  <p:tag name="KSO_WM_UNIT_TEXT_FILL_FORE_SCHEMECOLOR_INDEX" val="2"/>
  <p:tag name="KSO_WM_UNIT_TEXT_FILL_TYPE" val="1"/>
  <p:tag name="KSO_WM_UNIT_USESOURCEFORMAT_APPLY" val="1"/>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5"/>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5"/>
  <p:tag name="KSO_WM_UNIT_FILL_FORE_SCHEMECOLOR_INDEX" val="5"/>
  <p:tag name="KSO_WM_UNIT_FILL_TYPE" val="1"/>
  <p:tag name="KSO_WM_UNIT_TEXT_FILL_FORE_SCHEMECOLOR_INDEX" val="2"/>
  <p:tag name="KSO_WM_UNIT_TEXT_FILL_TYPE" val="1"/>
  <p:tag name="KSO_WM_UNIT_USESOURCEFORMAT_APPLY" val="1"/>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0"/>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0"/>
  <p:tag name="KSO_WM_UNIT_FILL_FORE_SCHEMECOLOR_INDEX" val="5"/>
  <p:tag name="KSO_WM_UNIT_FILL_TYPE" val="1"/>
  <p:tag name="KSO_WM_UNIT_TEXT_FILL_FORE_SCHEMECOLOR_INDEX" val="13"/>
  <p:tag name="KSO_WM_UNIT_TEXT_FILL_TYPE" val="1"/>
  <p:tag name="KSO_WM_UNIT_USESOURCEFORMAT_APPLY" val="1"/>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1"/>
  <p:tag name="KSO_WM_UNIT_FILL_FORE_SCHEMECOLOR_INDEX" val="5"/>
  <p:tag name="KSO_WM_UNIT_FILL_TYPE" val="1"/>
  <p:tag name="KSO_WM_UNIT_TEXT_FILL_FORE_SCHEMECOLOR_INDEX" val="2"/>
  <p:tag name="KSO_WM_UNIT_TEXT_FILL_TYPE" val="1"/>
  <p:tag name="KSO_WM_UNIT_USESOURCEFORMAT_APPLY" val="1"/>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2"/>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2"/>
  <p:tag name="KSO_WM_UNIT_FILL_FORE_SCHEMECOLOR_INDEX" val="5"/>
  <p:tag name="KSO_WM_UNIT_FILL_TYPE" val="1"/>
  <p:tag name="KSO_WM_UNIT_TEXT_FILL_FORE_SCHEMECOLOR_INDEX" val="13"/>
  <p:tag name="KSO_WM_UNIT_TEXT_FILL_TYPE" val="1"/>
  <p:tag name="KSO_WM_UNIT_USESOURCEFORMAT_APPLY" val="1"/>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3"/>
  <p:tag name="KSO_WM_UNIT_FILL_FORE_SCHEMECOLOR_INDEX" val="5"/>
  <p:tag name="KSO_WM_UNIT_FILL_TYPE" val="1"/>
  <p:tag name="KSO_WM_UNIT_TEXT_FILL_FORE_SCHEMECOLOR_INDEX" val="2"/>
  <p:tag name="KSO_WM_UNIT_TEXT_FILL_TYPE" val="1"/>
  <p:tag name="KSO_WM_UNIT_USESOURCEFORMAT_APPLY" val="1"/>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4"/>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4"/>
  <p:tag name="KSO_WM_UNIT_FILL_FORE_SCHEMECOLOR_INDEX" val="5"/>
  <p:tag name="KSO_WM_UNIT_FILL_TYPE" val="1"/>
  <p:tag name="KSO_WM_UNIT_TEXT_FILL_FORE_SCHEMECOLOR_INDEX" val="13"/>
  <p:tag name="KSO_WM_UNIT_TEXT_FILL_TYPE" val="1"/>
  <p:tag name="KSO_WM_UNIT_USESOURCEFORMAT_APPLY" val="1"/>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82"/>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82"/>
  <p:tag name="KSO_WM_UNIT_FILL_FORE_SCHEMECOLOR_INDEX" val="14"/>
  <p:tag name="KSO_WM_UNIT_FILL_TYPE" val="1"/>
  <p:tag name="KSO_WM_UNIT_TEXT_FILL_FORE_SCHEMECOLOR_INDEX" val="13"/>
  <p:tag name="KSO_WM_UNIT_TEXT_FILL_TYPE" val="1"/>
  <p:tag name="KSO_WM_UNIT_USESOURCEFORMAT_APPLY" val="1"/>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8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83"/>
  <p:tag name="KSO_WM_UNIT_FILL_FORE_SCHEMECOLOR_INDEX" val="14"/>
  <p:tag name="KSO_WM_UNIT_FILL_TYPE" val="1"/>
  <p:tag name="KSO_WM_UNIT_TEXT_FILL_FORE_SCHEMECOLOR_INDEX" val="2"/>
  <p:tag name="KSO_WM_UNIT_TEXT_FILL_TYPE" val="1"/>
  <p:tag name="KSO_WM_UNIT_USESOURCEFORMAT_APPLY" val="1"/>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84"/>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84"/>
  <p:tag name="KSO_WM_UNIT_FILL_FORE_SCHEMECOLOR_INDEX" val="14"/>
  <p:tag name="KSO_WM_UNIT_FILL_TYPE" val="1"/>
  <p:tag name="KSO_WM_UNIT_TEXT_FILL_FORE_SCHEMECOLOR_INDEX" val="2"/>
  <p:tag name="KSO_WM_UNIT_TEXT_FILL_TYPE" val="1"/>
  <p:tag name="KSO_WM_UNIT_USESOURCEFORMAT_APPLY" val="1"/>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f*1_1_1"/>
  <p:tag name="KSO_WM_TEMPLATE_CATEGORY" val="custom"/>
  <p:tag name="KSO_WM_TEMPLATE_INDEX" val="20201973"/>
  <p:tag name="KSO_WM_UNIT_LAYERLEVEL" val="1_1_1"/>
  <p:tag name="KSO_WM_TAG_VERSION" val="1.0"/>
  <p:tag name="KSO_WM_BEAUTIFY_FLAG" val="#wm#"/>
  <p:tag name="KSO_WM_UNIT_NOCLEAR" val="0"/>
  <p:tag name="KSO_WM_DIAGRAM_GROUP_CODE" val="l1-1"/>
  <p:tag name="KSO_WM_UNIT_TYPE" val="l_h_f"/>
  <p:tag name="KSO_WM_UNIT_INDEX" val="1_1_1"/>
  <p:tag name="KSO_WM_UNIT_PRESET_TEXT" val="单击此处添加文本"/>
  <p:tag name="KSO_WM_UNIT_ISCONTENTSTITLE" val="0"/>
  <p:tag name="KSO_WM_UNIT_VALUE" val="8"/>
  <p:tag name="KSO_WM_UNIT_TEXT_FILL_FORE_SCHEMECOLOR_INDEX" val="16"/>
  <p:tag name="KSO_WM_UNIT_TEXT_FILL_TYPE" val="1"/>
  <p:tag name="KSO_WM_UNIT_USESOURCEFORMAT_APPLY" val="1"/>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i*1_1_1"/>
  <p:tag name="KSO_WM_TEMPLATE_CATEGORY" val="custom"/>
  <p:tag name="KSO_WM_TEMPLATE_INDEX" val="20201973"/>
  <p:tag name="KSO_WM_UNIT_LAYERLEVEL" val="1_1_1"/>
  <p:tag name="KSO_WM_TAG_VERSION" val="1.0"/>
  <p:tag name="KSO_WM_BEAUTIFY_FLAG" val="#wm#"/>
  <p:tag name="KSO_WM_DIAGRAM_GROUP_CODE" val="l1-1"/>
  <p:tag name="KSO_WM_UNIT_TYPE" val="l_h_i"/>
  <p:tag name="KSO_WM_UNIT_INDEX" val="1_1_1"/>
  <p:tag name="KSO_WM_UNIT_TEXT_FILL_FORE_SCHEMECOLOR_INDEX" val="16"/>
  <p:tag name="KSO_WM_UNIT_TEXT_FILL_TYPE" val="1"/>
  <p:tag name="KSO_WM_UNIT_USESOURCEFORMAT_APPLY" val="1"/>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i*1_2_1"/>
  <p:tag name="KSO_WM_TEMPLATE_CATEGORY" val="custom"/>
  <p:tag name="KSO_WM_TEMPLATE_INDEX" val="20201973"/>
  <p:tag name="KSO_WM_UNIT_LAYERLEVEL" val="1_1_1"/>
  <p:tag name="KSO_WM_TAG_VERSION" val="1.0"/>
  <p:tag name="KSO_WM_BEAUTIFY_FLAG" val="#wm#"/>
  <p:tag name="KSO_WM_DIAGRAM_GROUP_CODE" val="l1-1"/>
  <p:tag name="KSO_WM_UNIT_TYPE" val="l_h_i"/>
  <p:tag name="KSO_WM_UNIT_INDEX" val="1_2_1"/>
  <p:tag name="KSO_WM_UNIT_TEXT_FILL_FORE_SCHEMECOLOR_INDEX" val="16"/>
  <p:tag name="KSO_WM_UNIT_TEXT_FILL_TYPE" val="1"/>
  <p:tag name="KSO_WM_UNIT_USESOURCEFORMAT_APPLY" val="1"/>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a*1"/>
  <p:tag name="KSO_WM_TEMPLATE_CATEGORY" val="custom"/>
  <p:tag name="KSO_WM_TEMPLATE_INDEX" val="20201973"/>
  <p:tag name="KSO_WM_UNIT_LAYERLEVEL" val="1"/>
  <p:tag name="KSO_WM_TAG_VERSION" val="1.0"/>
  <p:tag name="KSO_WM_BEAUTIFY_FLAG" val="#wm#"/>
  <p:tag name="KSO_WM_DIAGRAM_GROUP_CODE" val="l1-1"/>
  <p:tag name="KSO_WM_UNIT_TYPE" val="a"/>
  <p:tag name="KSO_WM_UNIT_INDEX" val="1"/>
  <p:tag name="KSO_WM_UNIT_ISCONTENTSTITLE" val="0"/>
  <p:tag name="KSO_WM_UNIT_PRESET_TEXT" val="目录"/>
  <p:tag name="KSO_WM_UNIT_NOCLEAR" val="0"/>
  <p:tag name="KSO_WM_UNIT_VALUE" val="4"/>
  <p:tag name="KSO_WM_UNIT_TEXT_FILL_FORE_SCHEMECOLOR_INDEX" val="16"/>
  <p:tag name="KSO_WM_UNIT_TEXT_FILL_TYPE" val="1"/>
  <p:tag name="KSO_WM_UNIT_USESOURCEFORMAT_APPLY" val="1"/>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i*1_2_1"/>
  <p:tag name="KSO_WM_TEMPLATE_CATEGORY" val="custom"/>
  <p:tag name="KSO_WM_TEMPLATE_INDEX" val="20201973"/>
  <p:tag name="KSO_WM_UNIT_LAYERLEVEL" val="1_1_1"/>
  <p:tag name="KSO_WM_TAG_VERSION" val="1.0"/>
  <p:tag name="KSO_WM_BEAUTIFY_FLAG" val="#wm#"/>
  <p:tag name="KSO_WM_DIAGRAM_GROUP_CODE" val="l1-1"/>
  <p:tag name="KSO_WM_UNIT_TYPE" val="l_h_i"/>
  <p:tag name="KSO_WM_UNIT_INDEX" val="1_2_1"/>
  <p:tag name="KSO_WM_UNIT_TEXT_FILL_FORE_SCHEMECOLOR_INDEX" val="16"/>
  <p:tag name="KSO_WM_UNIT_TEXT_FILL_TYPE" val="1"/>
  <p:tag name="KSO_WM_UNIT_USESOURCEFORMAT_APPLY" val="1"/>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i*1_2_1"/>
  <p:tag name="KSO_WM_TEMPLATE_CATEGORY" val="custom"/>
  <p:tag name="KSO_WM_TEMPLATE_INDEX" val="20201973"/>
  <p:tag name="KSO_WM_UNIT_LAYERLEVEL" val="1_1_1"/>
  <p:tag name="KSO_WM_TAG_VERSION" val="1.0"/>
  <p:tag name="KSO_WM_BEAUTIFY_FLAG" val="#wm#"/>
  <p:tag name="KSO_WM_DIAGRAM_GROUP_CODE" val="l1-1"/>
  <p:tag name="KSO_WM_UNIT_TYPE" val="l_h_i"/>
  <p:tag name="KSO_WM_UNIT_INDEX" val="1_2_1"/>
  <p:tag name="KSO_WM_UNIT_TEXT_FILL_FORE_SCHEMECOLOR_INDEX" val="16"/>
  <p:tag name="KSO_WM_UNIT_TEXT_FILL_TYPE" val="1"/>
  <p:tag name="KSO_WM_UNIT_USESOURCEFORMAT_APPLY" val="1"/>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f*1_1_1"/>
  <p:tag name="KSO_WM_TEMPLATE_CATEGORY" val="custom"/>
  <p:tag name="KSO_WM_TEMPLATE_INDEX" val="20201973"/>
  <p:tag name="KSO_WM_UNIT_LAYERLEVEL" val="1_1_1"/>
  <p:tag name="KSO_WM_TAG_VERSION" val="1.0"/>
  <p:tag name="KSO_WM_BEAUTIFY_FLAG" val="#wm#"/>
  <p:tag name="KSO_WM_UNIT_NOCLEAR" val="0"/>
  <p:tag name="KSO_WM_DIAGRAM_GROUP_CODE" val="l1-1"/>
  <p:tag name="KSO_WM_UNIT_TYPE" val="l_h_f"/>
  <p:tag name="KSO_WM_UNIT_INDEX" val="1_1_1"/>
  <p:tag name="KSO_WM_UNIT_PRESET_TEXT" val="单击此处添加文本"/>
  <p:tag name="KSO_WM_UNIT_ISCONTENTSTITLE" val="0"/>
  <p:tag name="KSO_WM_UNIT_VALUE" val="8"/>
  <p:tag name="KSO_WM_UNIT_TEXT_FILL_FORE_SCHEMECOLOR_INDEX" val="16"/>
  <p:tag name="KSO_WM_UNIT_TEXT_FILL_TYPE" val="1"/>
  <p:tag name="KSO_WM_UNIT_USESOURCEFORMAT_APPLY" val="1"/>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f*1_1_1"/>
  <p:tag name="KSO_WM_TEMPLATE_CATEGORY" val="custom"/>
  <p:tag name="KSO_WM_TEMPLATE_INDEX" val="20201973"/>
  <p:tag name="KSO_WM_UNIT_LAYERLEVEL" val="1_1_1"/>
  <p:tag name="KSO_WM_TAG_VERSION" val="1.0"/>
  <p:tag name="KSO_WM_BEAUTIFY_FLAG" val="#wm#"/>
  <p:tag name="KSO_WM_UNIT_NOCLEAR" val="0"/>
  <p:tag name="KSO_WM_DIAGRAM_GROUP_CODE" val="l1-1"/>
  <p:tag name="KSO_WM_UNIT_TYPE" val="l_h_f"/>
  <p:tag name="KSO_WM_UNIT_INDEX" val="1_1_1"/>
  <p:tag name="KSO_WM_UNIT_PRESET_TEXT" val="单击此处添加文本"/>
  <p:tag name="KSO_WM_UNIT_ISCONTENTSTITLE" val="0"/>
  <p:tag name="KSO_WM_UNIT_VALUE" val="8"/>
  <p:tag name="KSO_WM_UNIT_TEXT_FILL_FORE_SCHEMECOLOR_INDEX" val="16"/>
  <p:tag name="KSO_WM_UNIT_TEXT_FILL_TYPE" val="1"/>
  <p:tag name="KSO_WM_UNIT_USESOURCEFORMAT_APPLY" val="1"/>
</p:tagLst>
</file>

<file path=ppt/tags/tag621.xml><?xml version="1.0" encoding="utf-8"?>
<p:tagLst xmlns:p="http://schemas.openxmlformats.org/presentationml/2006/main">
  <p:tag name="KSO_WM_SLIDE_ID" val="custom20201973_4"/>
  <p:tag name="KSO_WM_TEMPLATE_SUBCATEGORY" val="0"/>
  <p:tag name="KSO_WM_SLIDE_TYPE" val="contents"/>
  <p:tag name="KSO_WM_SLIDE_SUBTYPE" val="diag"/>
  <p:tag name="KSO_WM_SLIDE_ITEM_CNT" val="4"/>
  <p:tag name="KSO_WM_SLIDE_INDEX" val="4"/>
  <p:tag name="KSO_WM_TAG_VERSION" val="1.0"/>
  <p:tag name="KSO_WM_BEAUTIFY_FLAG" val="#wm#"/>
  <p:tag name="KSO_WM_TEMPLATE_CATEGORY" val=""/>
  <p:tag name="KSO_WM_TEMPLATE_INDEX" val="20202311"/>
  <p:tag name="KSO_WM_DIAGRAM_GROUP_CODE" val="l1-1"/>
  <p:tag name="KSO_WM_SLIDE_DIAGTYPE" val="l"/>
  <p:tag name="KSO_WM_SLIDE_LAYOUT" val="a_j_l"/>
  <p:tag name="KSO_WM_SLIDE_LAYOUT_CNT" val="1_1_1"/>
  <p:tag name="KSO_WM_TEMPLATE_MASTER_TYPE" val="0"/>
  <p:tag name="KSO_WM_TEMPLATE_COLOR_TYPE" val="0"/>
</p:tagLst>
</file>

<file path=ppt/tags/tag622.xml><?xml version="1.0" encoding="utf-8"?>
<p:tagLst xmlns:p="http://schemas.openxmlformats.org/presentationml/2006/main">
  <p:tag name="KSO_WM_UNIT_ISCONTENTSTITLE" val="1"/>
  <p:tag name="KSO_WM_UNIT_NOCLEAR" val="0"/>
  <p:tag name="KSO_WM_UNIT_VALUE" val="3"/>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04605_4*a*1"/>
  <p:tag name="KSO_WM_TEMPLATE_CATEGORY" val="custom"/>
  <p:tag name="KSO_WM_TEMPLATE_INDEX" val="20204605"/>
  <p:tag name="KSO_WM_UNIT_LAYERLEVEL" val="1"/>
  <p:tag name="KSO_WM_TAG_VERSION" val="1.0"/>
  <p:tag name="KSO_WM_BEAUTIFY_FLAG" val="#wm#"/>
  <p:tag name="KSO_WM_UNIT_PRESET_TEXT" val="目录"/>
  <p:tag name="KSO_WM_UNIT_TEXT_FILL_FORE_SCHEMECOLOR_INDEX" val="13"/>
  <p:tag name="KSO_WM_UNIT_TEXT_FILL_TYPE" val="1"/>
  <p:tag name="KSO_WM_UNIT_USESOURCEFORMAT_APPLY" val="1"/>
</p:tagLst>
</file>

<file path=ppt/tags/tag623.xml><?xml version="1.0" encoding="utf-8"?>
<p:tagLst xmlns:p="http://schemas.openxmlformats.org/presentationml/2006/main">
  <p:tag name="KSO_WM_UNIT_COLOR_SCHEME_SHAPE_ID" val="131"/>
  <p:tag name="KSO_WM_UNIT_COLOR_SCHEME_PARENT_PAGE" val="0_4"/>
  <p:tag name="KSO_WM_UNIT_ISCONTENTS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204605_4*l_h_a*1_1_1"/>
  <p:tag name="KSO_WM_TEMPLATE_CATEGORY" val="custom"/>
  <p:tag name="KSO_WM_TEMPLATE_INDEX" val="20204605"/>
  <p:tag name="KSO_WM_UNIT_LAYERLEVEL" val="1_1_1"/>
  <p:tag name="KSO_WM_TAG_VERSION" val="1.0"/>
  <p:tag name="KSO_WM_BEAUTIFY_FLAG" val="#wm#"/>
  <p:tag name="KSO_WM_UNIT_PRESET_TEXT" val="添加标题"/>
  <p:tag name="KSO_WM_UNIT_TEXT_FILL_FORE_SCHEMECOLOR_INDEX" val="13"/>
  <p:tag name="KSO_WM_UNIT_TEXT_FILL_TYPE" val="1"/>
  <p:tag name="KSO_WM_UNIT_USESOURCEFORMAT_APPLY" val="1"/>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custom20204605_4*l_h_i*1_1_1"/>
  <p:tag name="KSO_WM_TEMPLATE_CATEGORY" val="custom"/>
  <p:tag name="KSO_WM_TEMPLATE_INDEX" val="20204605"/>
  <p:tag name="KSO_WM_UNIT_LAYERLEVEL" val="1_1_1"/>
  <p:tag name="KSO_WM_TAG_VERSION" val="1.0"/>
  <p:tag name="KSO_WM_BEAUTIFY_FLAG" val="#wm#"/>
  <p:tag name="KSO_WM_UNIT_TEXT_FILL_FORE_SCHEMECOLOR_INDEX" val="1"/>
  <p:tag name="KSO_WM_UNIT_TEXT_FILL_TYPE" val="1"/>
  <p:tag name="KSO_WM_UNIT_USESOURCEFORMAT_APPLY" val="1"/>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04605_4*l_h_i*1_1_1"/>
  <p:tag name="KSO_WM_TEMPLATE_CATEGORY" val="custom"/>
  <p:tag name="KSO_WM_TEMPLATE_INDEX" val="20204605"/>
  <p:tag name="KSO_WM_UNIT_LAYERLEVEL" val="1_1_1"/>
  <p:tag name="KSO_WM_TAG_VERSION" val="1.0"/>
  <p:tag name="KSO_WM_BEAUTIFY_FLAG" val="#wm#"/>
  <p:tag name="KSO_WM_UNIT_LINE_FORE_SCHEMECOLOR_INDEX" val="5"/>
  <p:tag name="KSO_WM_UNIT_LINE_FILL_TYPE" val="2"/>
  <p:tag name="KSO_WM_UNIT_USESOURCEFORMAT_APPLY" val="1"/>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custom20204605_4*l_h_i*1_2_1"/>
  <p:tag name="KSO_WM_TEMPLATE_CATEGORY" val="custom"/>
  <p:tag name="KSO_WM_TEMPLATE_INDEX" val="20204605"/>
  <p:tag name="KSO_WM_UNIT_LAYERLEVEL" val="1_1_1"/>
  <p:tag name="KSO_WM_TAG_VERSION" val="1.0"/>
  <p:tag name="KSO_WM_BEAUTIFY_FLAG" val="#wm#"/>
  <p:tag name="KSO_WM_UNIT_TEXT_FILL_FORE_SCHEMECOLOR_INDEX" val="1"/>
  <p:tag name="KSO_WM_UNIT_TEXT_FILL_TYPE" val="1"/>
  <p:tag name="KSO_WM_UNIT_USESOURCEFORMAT_APPLY" val="1"/>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4605_4*l_h_i*1_2_1"/>
  <p:tag name="KSO_WM_TEMPLATE_CATEGORY" val="custom"/>
  <p:tag name="KSO_WM_TEMPLATE_INDEX" val="20204605"/>
  <p:tag name="KSO_WM_UNIT_LAYERLEVEL" val="1_1_1"/>
  <p:tag name="KSO_WM_TAG_VERSION" val="1.0"/>
  <p:tag name="KSO_WM_BEAUTIFY_FLAG" val="#wm#"/>
  <p:tag name="KSO_WM_UNIT_LINE_FORE_SCHEMECOLOR_INDEX" val="5"/>
  <p:tag name="KSO_WM_UNIT_LINE_FILL_TYPE" val="2"/>
  <p:tag name="KSO_WM_UNIT_USESOURCEFORMAT_APPLY" val="1"/>
</p:tagLst>
</file>

<file path=ppt/tags/tag628.xml><?xml version="1.0" encoding="utf-8"?>
<p:tagLst xmlns:p="http://schemas.openxmlformats.org/presentationml/2006/main">
  <p:tag name="KSO_WM_UNIT_COLOR_SCHEME_SHAPE_ID" val="131"/>
  <p:tag name="KSO_WM_UNIT_COLOR_SCHEME_PARENT_PAGE" val="0_4"/>
  <p:tag name="KSO_WM_UNIT_ISCONTENTS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custom20204605_4*l_h_a*1_2_1"/>
  <p:tag name="KSO_WM_TEMPLATE_CATEGORY" val="custom"/>
  <p:tag name="KSO_WM_TEMPLATE_INDEX" val="20204605"/>
  <p:tag name="KSO_WM_UNIT_LAYERLEVEL" val="1_1_1"/>
  <p:tag name="KSO_WM_TAG_VERSION" val="1.0"/>
  <p:tag name="KSO_WM_BEAUTIFY_FLAG" val="#wm#"/>
  <p:tag name="KSO_WM_UNIT_PRESET_TEXT" val="添加标题"/>
  <p:tag name="KSO_WM_UNIT_TEXT_FILL_FORE_SCHEMECOLOR_INDEX" val="13"/>
  <p:tag name="KSO_WM_UNIT_TEXT_FILL_TYPE" val="1"/>
  <p:tag name="KSO_WM_UNIT_USESOURCEFORMAT_APPLY" val="1"/>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custom20204605_4*l_h_i*1_3_1"/>
  <p:tag name="KSO_WM_TEMPLATE_CATEGORY" val="custom"/>
  <p:tag name="KSO_WM_TEMPLATE_INDEX" val="20204605"/>
  <p:tag name="KSO_WM_UNIT_LAYERLEVEL" val="1_1_1"/>
  <p:tag name="KSO_WM_TAG_VERSION" val="1.0"/>
  <p:tag name="KSO_WM_BEAUTIFY_FLAG" val="#wm#"/>
  <p:tag name="KSO_WM_UNIT_TEXT_FILL_FORE_SCHEMECOLOR_INDEX" val="1"/>
  <p:tag name="KSO_WM_UNIT_TEXT_FILL_TYPE" val="1"/>
  <p:tag name="KSO_WM_UNIT_USESOURCEFORMAT_APPLY" val="1"/>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04605_4*l_h_i*1_3_1"/>
  <p:tag name="KSO_WM_TEMPLATE_CATEGORY" val="custom"/>
  <p:tag name="KSO_WM_TEMPLATE_INDEX" val="20204605"/>
  <p:tag name="KSO_WM_UNIT_LAYERLEVEL" val="1_1_1"/>
  <p:tag name="KSO_WM_TAG_VERSION" val="1.0"/>
  <p:tag name="KSO_WM_BEAUTIFY_FLAG" val="#wm#"/>
  <p:tag name="KSO_WM_UNIT_LINE_FORE_SCHEMECOLOR_INDEX" val="5"/>
  <p:tag name="KSO_WM_UNIT_LINE_FILL_TYPE" val="2"/>
  <p:tag name="KSO_WM_UNIT_USESOURCEFORMAT_APPLY" val="1"/>
</p:tagLst>
</file>

<file path=ppt/tags/tag631.xml><?xml version="1.0" encoding="utf-8"?>
<p:tagLst xmlns:p="http://schemas.openxmlformats.org/presentationml/2006/main">
  <p:tag name="KSO_WM_UNIT_COLOR_SCHEME_SHAPE_ID" val="131"/>
  <p:tag name="KSO_WM_UNIT_COLOR_SCHEME_PARENT_PAGE" val="0_4"/>
  <p:tag name="KSO_WM_UNIT_ISCONTENTS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custom20204605_4*l_h_a*1_3_1"/>
  <p:tag name="KSO_WM_TEMPLATE_CATEGORY" val="custom"/>
  <p:tag name="KSO_WM_TEMPLATE_INDEX" val="20204605"/>
  <p:tag name="KSO_WM_UNIT_LAYERLEVEL" val="1_1_1"/>
  <p:tag name="KSO_WM_TAG_VERSION" val="1.0"/>
  <p:tag name="KSO_WM_BEAUTIFY_FLAG" val="#wm#"/>
  <p:tag name="KSO_WM_UNIT_PRESET_TEXT" val="添加标题"/>
  <p:tag name="KSO_WM_UNIT_TEXT_FILL_FORE_SCHEMECOLOR_INDEX" val="13"/>
  <p:tag name="KSO_WM_UNIT_TEXT_FILL_TYPE" val="1"/>
  <p:tag name="KSO_WM_UNIT_USESOURCEFORMAT_APPLY" val="1"/>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ID" val="custom20204605_4*l_h_i*1_4_1"/>
  <p:tag name="KSO_WM_TEMPLATE_CATEGORY" val="custom"/>
  <p:tag name="KSO_WM_TEMPLATE_INDEX" val="20204605"/>
  <p:tag name="KSO_WM_UNIT_LAYERLEVEL" val="1_1_1"/>
  <p:tag name="KSO_WM_TAG_VERSION" val="1.0"/>
  <p:tag name="KSO_WM_BEAUTIFY_FLAG" val="#wm#"/>
  <p:tag name="KSO_WM_UNIT_TEXT_FILL_FORE_SCHEMECOLOR_INDEX" val="1"/>
  <p:tag name="KSO_WM_UNIT_TEXT_FILL_TYPE" val="1"/>
  <p:tag name="KSO_WM_UNIT_USESOURCEFORMAT_APPLY" val="1"/>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04605_4*l_h_i*1_4_1"/>
  <p:tag name="KSO_WM_TEMPLATE_CATEGORY" val="custom"/>
  <p:tag name="KSO_WM_TEMPLATE_INDEX" val="20204605"/>
  <p:tag name="KSO_WM_UNIT_LAYERLEVEL" val="1_1_1"/>
  <p:tag name="KSO_WM_TAG_VERSION" val="1.0"/>
  <p:tag name="KSO_WM_BEAUTIFY_FLAG" val="#wm#"/>
  <p:tag name="KSO_WM_UNIT_LINE_FORE_SCHEMECOLOR_INDEX" val="5"/>
  <p:tag name="KSO_WM_UNIT_LINE_FILL_TYPE" val="2"/>
  <p:tag name="KSO_WM_UNIT_USESOURCEFORMAT_APPLY" val="1"/>
</p:tagLst>
</file>

<file path=ppt/tags/tag634.xml><?xml version="1.0" encoding="utf-8"?>
<p:tagLst xmlns:p="http://schemas.openxmlformats.org/presentationml/2006/main">
  <p:tag name="KSO_WM_UNIT_COLOR_SCHEME_SHAPE_ID" val="131"/>
  <p:tag name="KSO_WM_UNIT_COLOR_SCHEME_PARENT_PAGE" val="0_4"/>
  <p:tag name="KSO_WM_UNIT_ISCONTENTS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custom20204605_4*l_h_a*1_4_1"/>
  <p:tag name="KSO_WM_TEMPLATE_CATEGORY" val="custom"/>
  <p:tag name="KSO_WM_TEMPLATE_INDEX" val="20204605"/>
  <p:tag name="KSO_WM_UNIT_LAYERLEVEL" val="1_1_1"/>
  <p:tag name="KSO_WM_TAG_VERSION" val="1.0"/>
  <p:tag name="KSO_WM_BEAUTIFY_FLAG" val="#wm#"/>
  <p:tag name="KSO_WM_UNIT_PRESET_TEXT" val="添加标题"/>
  <p:tag name="KSO_WM_UNIT_TEXT_FILL_FORE_SCHEMECOLOR_INDEX" val="13"/>
  <p:tag name="KSO_WM_UNIT_TEXT_FILL_TYPE" val="1"/>
  <p:tag name="KSO_WM_UNIT_USESOURCEFORMAT_APPLY" val="1"/>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684_10*d*1"/>
  <p:tag name="KSO_WM_TEMPLATE_CATEGORY" val="custom"/>
  <p:tag name="KSO_WM_TEMPLATE_INDEX" val="20202684"/>
  <p:tag name="KSO_WM_UNIT_LAYERLEVEL" val="1"/>
  <p:tag name="KSO_WM_TAG_VERSION" val="1.0"/>
  <p:tag name="KSO_WM_BEAUTIFY_FLAG" val="#wm#"/>
  <p:tag name="KSO_WM_UNIT_VALUE" val="1412*1798"/>
  <p:tag name="KSO_WM_UNIT_TYPE" val="d"/>
  <p:tag name="KSO_WM_UNIT_INDEX" val="1"/>
  <p:tag name="KSO_WM_UNIT_SUPPORT_UNIT_TYPE" val="[&quot;all&quot;]"/>
</p:tagLst>
</file>

<file path=ppt/tags/tag636.xml><?xml version="1.0" encoding="utf-8"?>
<p:tagLst xmlns:p="http://schemas.openxmlformats.org/presentationml/2006/main">
  <p:tag name="KSO_WM_SLIDE_ID" val="custom20204605_4"/>
  <p:tag name="KSO_WM_TEMPLATE_SUBCATEGORY" val="0"/>
  <p:tag name="KSO_WM_TEMPLATE_MASTER_TYPE" val="1"/>
  <p:tag name="KSO_WM_TEMPLATE_COLOR_TYPE" val="1"/>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TEMPLATE_CATEGORY" val="custom"/>
  <p:tag name="KSO_WM_TEMPLATE_INDEX" val="20204605"/>
  <p:tag name="KSO_WM_SLIDE_LAYOUT" val="a_l"/>
  <p:tag name="KSO_WM_SLIDE_LAYOUT_CNT" val="1_1"/>
</p:tagLst>
</file>

<file path=ppt/tags/tag637.xml><?xml version="1.0" encoding="utf-8"?>
<p:tagLst xmlns:p="http://schemas.openxmlformats.org/presentationml/2006/main">
  <p:tag name="KSO_WM_UNIT_NOCLEAR" val="0"/>
  <p:tag name="KSO_WM_UNIT_VALUE" val="7"/>
  <p:tag name="KSO_WM_UNIT_HIGHLIGHT" val="0"/>
  <p:tag name="KSO_WM_UNIT_COMPATIBLE" val="1"/>
  <p:tag name="KSO_WM_UNIT_DIAGRAM_ISNUMVISUAL" val="0"/>
  <p:tag name="KSO_WM_UNIT_DIAGRAM_ISREFERUNIT" val="0"/>
  <p:tag name="KSO_WM_UNIT_TYPE" val="e"/>
  <p:tag name="KSO_WM_UNIT_INDEX" val="1"/>
  <p:tag name="KSO_WM_UNIT_ID" val="custom20204605_7*e*1"/>
  <p:tag name="KSO_WM_TEMPLATE_CATEGORY" val="custom"/>
  <p:tag name="KSO_WM_TEMPLATE_INDEX" val="20204605"/>
  <p:tag name="KSO_WM_UNIT_LAYERLEVEL" val="1"/>
  <p:tag name="KSO_WM_TAG_VERSION" val="1.0"/>
  <p:tag name="KSO_WM_BEAUTIFY_FLAG" val="#wm#"/>
  <p:tag name="KSO_WM_UNIT_PRESET_TEXT" val="PART ONE"/>
</p:tagLst>
</file>

<file path=ppt/tags/tag638.xml><?xml version="1.0" encoding="utf-8"?>
<p:tagLst xmlns:p="http://schemas.openxmlformats.org/presentationml/2006/main">
  <p:tag name="KSO_WM_UNIT_ISCONTENTS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04605_7*a*1"/>
  <p:tag name="KSO_WM_TEMPLATE_CATEGORY" val="custom"/>
  <p:tag name="KSO_WM_TEMPLATE_INDEX" val="20204605"/>
  <p:tag name="KSO_WM_UNIT_LAYERLEVEL" val="1"/>
  <p:tag name="KSO_WM_TAG_VERSION" val="1.0"/>
  <p:tag name="KSO_WM_BEAUTIFY_FLAG" val="#wm#"/>
  <p:tag name="KSO_WM_UNIT_PRESET_TEXT" val="单击添加大标题"/>
</p:tagLst>
</file>

<file path=ppt/tags/tag639.xml><?xml version="1.0" encoding="utf-8"?>
<p:tagLst xmlns:p="http://schemas.openxmlformats.org/presentationml/2006/main">
  <p:tag name="KSO_WM_SLIDE_ID" val="custom2020460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4605"/>
  <p:tag name="KSO_WM_SLIDE_LAYOUT" val="a_b_e"/>
  <p:tag name="KSO_WM_SLIDE_LAYOUT_CNT" val="1_1_1"/>
</p:tagLst>
</file>

<file path=ppt/tags/tag640.xml><?xml version="1.0" encoding="utf-8"?>
<p:tagLst xmlns:p="http://schemas.openxmlformats.org/presentationml/2006/main">
  <p:tag name="KSO_WM_SLIDE_ID" val="custom2020460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4605"/>
  <p:tag name="KSO_WM_SLIDE_LAYOUT" val="a_b_e"/>
  <p:tag name="KSO_WM_SLIDE_LAYOUT_CNT" val="1_1_1"/>
</p:tagLst>
</file>

<file path=ppt/tags/tag641.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8*i*1"/>
  <p:tag name="KSO_WM_TEMPLATE_CATEGORY" val="custom"/>
  <p:tag name="KSO_WM_TEMPLATE_INDEX" val="20204605"/>
  <p:tag name="KSO_WM_UNIT_BK_DARK_LIGHT" val="2"/>
  <p:tag name="KSO_WM_UNIT_LAYERLEVEL" val="1"/>
  <p:tag name="KSO_WM_TAG_VERSION" val="1.0"/>
  <p:tag name="KSO_WM_BEAUTIFY_FLAG" val="#wm#"/>
</p:tagLst>
</file>

<file path=ppt/tags/tag642.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TYPE" val="i"/>
  <p:tag name="KSO_WM_UNIT_INDEX" val="1"/>
  <p:tag name="KSO_WM_UNIT_ID" val="custom20204605_8*i*1"/>
  <p:tag name="KSO_WM_TEMPLATE_CATEGORY" val="custom"/>
  <p:tag name="KSO_WM_TEMPLATE_INDEX" val="20204605"/>
  <p:tag name="KSO_WM_UNIT_LAYERLEVEL" val="1"/>
  <p:tag name="KSO_WM_TAG_VERSION" val="1.0"/>
  <p:tag name="KSO_WM_BEAUTIFY_FLAG" val="#wm#"/>
</p:tagLst>
</file>

<file path=ppt/tags/tag643.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TYPE" val="i"/>
  <p:tag name="KSO_WM_UNIT_INDEX" val="2"/>
  <p:tag name="KSO_WM_UNIT_ID" val="custom20204605_8*i*2"/>
  <p:tag name="KSO_WM_TEMPLATE_CATEGORY" val="custom"/>
  <p:tag name="KSO_WM_TEMPLATE_INDEX" val="20204605"/>
  <p:tag name="KSO_WM_UNIT_LAYERLEVEL" val="1"/>
  <p:tag name="KSO_WM_TAG_VERSION" val="1.0"/>
  <p:tag name="KSO_WM_BEAUTIFY_FLAG" val="#wm#"/>
</p:tagLst>
</file>

<file path=ppt/tags/tag644.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i"/>
  <p:tag name="KSO_WM_UNIT_INDEX" val="3"/>
  <p:tag name="KSO_WM_UNIT_ID" val="custom20204605_8*i*3"/>
  <p:tag name="KSO_WM_TEMPLATE_CATEGORY" val="custom"/>
  <p:tag name="KSO_WM_TEMPLATE_INDEX" val="20204605"/>
  <p:tag name="KSO_WM_UNIT_LAYERLEVEL" val="1"/>
  <p:tag name="KSO_WM_TAG_VERSION" val="1.0"/>
  <p:tag name="KSO_WM_BEAUTIFY_FLAG" val="#wm#"/>
</p:tagLst>
</file>

<file path=ppt/tags/tag645.xml><?xml version="1.0" encoding="utf-8"?>
<p:tagLst xmlns:p="http://schemas.openxmlformats.org/presentationml/2006/main">
  <p:tag name="KSO_WM_UNIT_ISCONTENTSTITLE" val="0"/>
  <p:tag name="KSO_WM_UNIT_DEFAULT_FONT" val="16;24;2"/>
  <p:tag name="KSO_WM_UNIT_BLOCK" val="0"/>
  <p:tag name="KSO_WM_UNIT_NOCLEAR" val="0"/>
  <p:tag name="KSO_WM_UNIT_VALUE" val="380"/>
  <p:tag name="KSO_WM_UNIT_HIGHLIGHT" val="0"/>
  <p:tag name="KSO_WM_UNIT_COMPATIBLE" val="0"/>
  <p:tag name="KSO_WM_UNIT_DIAGRAM_ISNUMVISUAL" val="0"/>
  <p:tag name="KSO_WM_UNIT_DIAGRAM_ISREFERUNIT" val="0"/>
  <p:tag name="KSO_WM_UNIT_TYPE" val="f"/>
  <p:tag name="KSO_WM_UNIT_INDEX" val="1"/>
  <p:tag name="KSO_WM_UNIT_ID" val="custom20204605_8*f*1"/>
  <p:tag name="KSO_WM_TEMPLATE_CATEGORY" val="custom"/>
  <p:tag name="KSO_WM_TEMPLATE_INDEX" val="20204605"/>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
</p:tagLst>
</file>

<file path=ppt/tags/tag646.xml><?xml version="1.0" encoding="utf-8"?>
<p:tagLst xmlns:p="http://schemas.openxmlformats.org/presentationml/2006/main">
  <p:tag name="KSO_WM_UNIT_DEFAULT_FONT" val="28;32;4"/>
  <p:tag name="KSO_WM_UNIT_BLOCK" val="0"/>
  <p:tag name="KSO_WM_UNIT_ISCONTENTS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04605_8*a*1"/>
  <p:tag name="KSO_WM_TEMPLATE_CATEGORY" val="custom"/>
  <p:tag name="KSO_WM_TEMPLATE_INDEX" val="20204605"/>
  <p:tag name="KSO_WM_UNIT_LAYERLEVEL" val="1"/>
  <p:tag name="KSO_WM_TAG_VERSION" val="1.0"/>
  <p:tag name="KSO_WM_BEAUTIFY_FLAG" val="#wm#"/>
  <p:tag name="KSO_WM_UNIT_PRESET_TEXT" val="单击此处添加大标题"/>
</p:tagLst>
</file>

<file path=ppt/tags/tag647.xml><?xml version="1.0" encoding="utf-8"?>
<p:tagLst xmlns:p="http://schemas.openxmlformats.org/presentationml/2006/main">
  <p:tag name="KSO_WM_UNIT_TEXTBOXSTYLE_SHAPETYPE" val="1"/>
  <p:tag name="KSO_WM_UNIT_TEXTBOXSTYLE_ADJUSTLEFT" val="0_-29.09998"/>
  <p:tag name="KSO_WM_UNIT_TEXTBOXSTYLE_ADJUSTTOP" val="0_-63.95001"/>
  <p:tag name="KSO_WM_UNIT_TEXTBOXSTYLE_ADJUSTWIDTH" val="100_58.19998"/>
  <p:tag name="KSO_WM_UNIT_TEXTBOXSTYLE_ADJUSTHEIGTH" val="100_109.65"/>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605_9*h_i*1_1"/>
  <p:tag name="KSO_WM_TEMPLATE_CATEGORY" val="custom"/>
  <p:tag name="KSO_WM_TEMPLATE_INDEX" val="20204605"/>
  <p:tag name="KSO_WM_UNIT_LAYERLEVEL" val="1_1"/>
  <p:tag name="KSO_WM_TAG_VERSION" val="1.0"/>
  <p:tag name="KSO_WM_BEAUTIFY_FLAG" val="#wm#"/>
</p:tagLst>
</file>

<file path=ppt/tags/tag648.xml><?xml version="1.0" encoding="utf-8"?>
<p:tagLst xmlns:p="http://schemas.openxmlformats.org/presentationml/2006/main">
  <p:tag name="KSO_WM_UNIT_TEXTBOXSTYLE_SHAPETYPE" val="1"/>
  <p:tag name="KSO_WM_UNIT_TEXTBOXSTYLE_ADJUSTLEFT" val="10_-35.445"/>
  <p:tag name="KSO_WM_UNIT_TEXTBOXSTYLE_ADJUSTTOP" val="0_-63.95001"/>
  <p:tag name="KSO_WM_UNIT_BLOCK" val="0"/>
  <p:tag name="KSO_WM_UNIT_SM_LIMIT_TYPE" val="1"/>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2"/>
  <p:tag name="KSO_WM_UNIT_ID" val="custom20204605_9*h_i*1_2"/>
  <p:tag name="KSO_WM_TEMPLATE_CATEGORY" val="custom"/>
  <p:tag name="KSO_WM_TEMPLATE_INDEX" val="20204605"/>
  <p:tag name="KSO_WM_UNIT_LAYERLEVEL" val="1_1"/>
  <p:tag name="KSO_WM_TAG_VERSION" val="1.0"/>
  <p:tag name="KSO_WM_BEAUTIFY_FLAG" val="#wm#"/>
</p:tagLst>
</file>

<file path=ppt/tags/tag649.xml><?xml version="1.0" encoding="utf-8"?>
<p:tagLst xmlns:p="http://schemas.openxmlformats.org/presentationml/2006/main">
  <p:tag name="KSO_WM_UNIT_TEXT_PART_ID_V2" val="d-1-1"/>
  <p:tag name="KSO_WM_UNIT_COLOR_SCHEME_SHAPE_ID" val="36"/>
  <p:tag name="KSO_WM_UNIT_COLOR_SCHEME_PARENT_PAGE" val="0_3"/>
  <p:tag name="KSO_WM_UNIT_ADJUSTLAYOUT_ID" val="36"/>
  <p:tag name="KSO_WM_UNIT_DIAGRAM_MODELTYPE" val="stripeEnum"/>
  <p:tag name="KSO_WM_UNIT_NOCLEAR" val="0"/>
  <p:tag name="KSO_WM_UNIT_VALUE" val="60"/>
  <p:tag name="KSO_WM_UNIT_HIGHLIGHT" val="0"/>
  <p:tag name="KSO_WM_UNIT_COMPATIBLE" val="0"/>
  <p:tag name="KSO_WM_UNIT_DIAGRAM_ISNUMVISUAL" val="0"/>
  <p:tag name="KSO_WM_UNIT_DIAGRAM_ISREFERUNIT" val="0"/>
  <p:tag name="KSO_WM_DIAGRAM_GROUP_CODE" val="l1-2"/>
  <p:tag name="KSO_WM_UNIT_TYPE" val="l_h_f"/>
  <p:tag name="KSO_WM_UNIT_INDEX" val="1_3_1"/>
  <p:tag name="KSO_WM_UNIT_ID" val="custom20204605_19*l_h_f*1_3_1"/>
  <p:tag name="KSO_WM_TEMPLATE_CATEGORY" val="custom"/>
  <p:tag name="KSO_WM_TEMPLATE_INDEX" val="20204605"/>
  <p:tag name="KSO_WM_UNIT_LAYERLEVEL" val="1_1_1"/>
  <p:tag name="KSO_WM_TAG_VERSION" val="1.0"/>
  <p:tag name="KSO_WM_BEAUTIFY_FLAG" val="#wm#"/>
  <p:tag name="KSO_WM_UNIT_PRESET_TEXT" val="点击此处添加正文内容，文字是您思想的提炼，请尽量言简意赅的阐述您的观点。"/>
  <p:tag name="KSO_WM_UNIT_TEXT_FILL_FORE_SCHEMECOLOR_INDEX" val="13"/>
  <p:tag name="KSO_WM_UNIT_TEXT_FILL_TYPE" val="1"/>
  <p:tag name="KSO_WM_UNIT_USESOURCEFORMAT_APPLY" val="1"/>
</p:tagLst>
</file>

<file path=ppt/tags/tag650.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normalSize&quot;:{&quot;size1&quot;:13.3},&quot;minSize&quot;:{&quot;size1&quot;:13.3},&quot;maxSize&quot;:{&quot;size1&quot;:13.3},&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425,&quot;right&quot;:1.692,&quot;bottom&quot;:0.425},&quot;edge&quot;:{&quot;left&quot;:true,&quot;top&quot;:true,&quot;right&quot;:true,&quot;bottom&quot;:false}},{&quot;direction&quot;:0,&quot;horizontalAlign&quot;:-1,&quot;verticalAlign&quot;:-1,&quot;type&quot;:0,&quot;diagramDirection&quot;:0,&quot;canSetOverLayout&quot;:0,&quot;isOverLayout&quot;:0,&quot;margin&quot;:{&quot;left&quot;:2.12,&quot;top&quot;:1.69,&quot;right&quot;:2.12,&quot;bottom&quot;:2.96},&quot;edge&quot;:{&quot;left&quot;:true,&quot;top&quot;:false,&quot;right&quot;:true,&quot;bottom&quot;:true}}]}"/>
  <p:tag name="KSO_WM_SLIDE_BACKGROUND" val="[&quot;general&quot;,&quot;navigation&quot;]"/>
  <p:tag name="KSO_WM_SLIDE_RATIO" val="1.777778"/>
  <p:tag name="KSO_WM_SLIDE_ID" val="custom20204605_8"/>
  <p:tag name="KSO_WM_TEMPLATE_SUBCATEGORY" val="0"/>
  <p:tag name="KSO_WM_TEMPLATE_MASTER_TYPE" val="1"/>
  <p:tag name="KSO_WM_TEMPLATE_COLOR_TYPE" val="1"/>
  <p:tag name="KSO_WM_SLIDE_TYPE" val="text"/>
  <p:tag name="KSO_WM_SLIDE_SUBTYPE" val="pureTxt"/>
  <p:tag name="KSO_WM_SLIDE_ITEM_CNT" val="0"/>
  <p:tag name="KSO_WM_SLIDE_INDEX" val="8"/>
  <p:tag name="KSO_WM_SLIDE_SIZE" val="960*539"/>
  <p:tag name="KSO_WM_SLIDE_POSITION" val="0*0"/>
  <p:tag name="KSO_WM_TAG_VERSION" val="1.0"/>
  <p:tag name="KSO_WM_BEAUTIFY_FLAG" val="#wm#"/>
  <p:tag name="KSO_WM_TEMPLATE_CATEGORY" val="custom"/>
  <p:tag name="KSO_WM_TEMPLATE_INDEX" val="20204605"/>
  <p:tag name="KSO_WM_SLIDE_LAYOUT" val="a_f_i"/>
  <p:tag name="KSO_WM_SLIDE_LAYOUT_CNT" val="1_1_1"/>
</p:tagLst>
</file>

<file path=ppt/tags/tag651.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8*i*1"/>
  <p:tag name="KSO_WM_TEMPLATE_CATEGORY" val="custom"/>
  <p:tag name="KSO_WM_TEMPLATE_INDEX" val="20204605"/>
  <p:tag name="KSO_WM_UNIT_BK_DARK_LIGHT" val="2"/>
  <p:tag name="KSO_WM_UNIT_LAYERLEVEL" val="1"/>
  <p:tag name="KSO_WM_TAG_VERSION" val="1.0"/>
  <p:tag name="KSO_WM_BEAUTIFY_FLAG" val="#wm#"/>
</p:tagLst>
</file>

<file path=ppt/tags/tag652.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TYPE" val="i"/>
  <p:tag name="KSO_WM_UNIT_INDEX" val="1"/>
  <p:tag name="KSO_WM_UNIT_ID" val="custom20204605_8*i*1"/>
  <p:tag name="KSO_WM_TEMPLATE_CATEGORY" val="custom"/>
  <p:tag name="KSO_WM_TEMPLATE_INDEX" val="20204605"/>
  <p:tag name="KSO_WM_UNIT_LAYERLEVEL" val="1"/>
  <p:tag name="KSO_WM_TAG_VERSION" val="1.0"/>
  <p:tag name="KSO_WM_BEAUTIFY_FLAG" val="#wm#"/>
</p:tagLst>
</file>

<file path=ppt/tags/tag653.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TYPE" val="i"/>
  <p:tag name="KSO_WM_UNIT_INDEX" val="2"/>
  <p:tag name="KSO_WM_UNIT_ID" val="custom20204605_8*i*2"/>
  <p:tag name="KSO_WM_TEMPLATE_CATEGORY" val="custom"/>
  <p:tag name="KSO_WM_TEMPLATE_INDEX" val="20204605"/>
  <p:tag name="KSO_WM_UNIT_LAYERLEVEL" val="1"/>
  <p:tag name="KSO_WM_TAG_VERSION" val="1.0"/>
  <p:tag name="KSO_WM_BEAUTIFY_FLAG" val="#wm#"/>
</p:tagLst>
</file>

<file path=ppt/tags/tag654.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i"/>
  <p:tag name="KSO_WM_UNIT_INDEX" val="3"/>
  <p:tag name="KSO_WM_UNIT_ID" val="custom20204605_8*i*3"/>
  <p:tag name="KSO_WM_TEMPLATE_CATEGORY" val="custom"/>
  <p:tag name="KSO_WM_TEMPLATE_INDEX" val="20204605"/>
  <p:tag name="KSO_WM_UNIT_LAYERLEVEL" val="1"/>
  <p:tag name="KSO_WM_TAG_VERSION" val="1.0"/>
  <p:tag name="KSO_WM_BEAUTIFY_FLAG" val="#wm#"/>
</p:tagLst>
</file>

<file path=ppt/tags/tag655.xml><?xml version="1.0" encoding="utf-8"?>
<p:tagLst xmlns:p="http://schemas.openxmlformats.org/presentationml/2006/main">
  <p:tag name="KSO_WM_UNIT_ISCONTENTSTITLE" val="0"/>
  <p:tag name="KSO_WM_UNIT_DEFAULT_FONT" val="16;24;2"/>
  <p:tag name="KSO_WM_UNIT_BLOCK" val="0"/>
  <p:tag name="KSO_WM_UNIT_NOCLEAR" val="0"/>
  <p:tag name="KSO_WM_UNIT_VALUE" val="380"/>
  <p:tag name="KSO_WM_UNIT_HIGHLIGHT" val="0"/>
  <p:tag name="KSO_WM_UNIT_COMPATIBLE" val="0"/>
  <p:tag name="KSO_WM_UNIT_DIAGRAM_ISNUMVISUAL" val="0"/>
  <p:tag name="KSO_WM_UNIT_DIAGRAM_ISREFERUNIT" val="0"/>
  <p:tag name="KSO_WM_UNIT_TYPE" val="f"/>
  <p:tag name="KSO_WM_UNIT_INDEX" val="1"/>
  <p:tag name="KSO_WM_UNIT_ID" val="custom20204605_8*f*1"/>
  <p:tag name="KSO_WM_TEMPLATE_CATEGORY" val="custom"/>
  <p:tag name="KSO_WM_TEMPLATE_INDEX" val="20204605"/>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
</p:tagLst>
</file>

<file path=ppt/tags/tag656.xml><?xml version="1.0" encoding="utf-8"?>
<p:tagLst xmlns:p="http://schemas.openxmlformats.org/presentationml/2006/main">
  <p:tag name="KSO_WM_UNIT_DEFAULT_FONT" val="28;32;4"/>
  <p:tag name="KSO_WM_UNIT_BLOCK" val="0"/>
  <p:tag name="KSO_WM_UNIT_ISCONTENTS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04605_8*a*1"/>
  <p:tag name="KSO_WM_TEMPLATE_CATEGORY" val="custom"/>
  <p:tag name="KSO_WM_TEMPLATE_INDEX" val="20204605"/>
  <p:tag name="KSO_WM_UNIT_LAYERLEVEL" val="1"/>
  <p:tag name="KSO_WM_TAG_VERSION" val="1.0"/>
  <p:tag name="KSO_WM_BEAUTIFY_FLAG" val="#wm#"/>
  <p:tag name="KSO_WM_UNIT_PRESET_TEXT" val="单击此处添加大标题"/>
</p:tagLst>
</file>

<file path=ppt/tags/tag657.xml><?xml version="1.0" encoding="utf-8"?>
<p:tagLst xmlns:p="http://schemas.openxmlformats.org/presentationml/2006/main">
  <p:tag name="KSO_WM_UNIT_TEXTBOXSTYLE_SHAPETYPE" val="1"/>
  <p:tag name="KSO_WM_UNIT_TEXTBOXSTYLE_ADJUSTLEFT" val="0_-29.09998"/>
  <p:tag name="KSO_WM_UNIT_TEXTBOXSTYLE_ADJUSTTOP" val="0_-63.95001"/>
  <p:tag name="KSO_WM_UNIT_TEXTBOXSTYLE_ADJUSTWIDTH" val="100_58.19998"/>
  <p:tag name="KSO_WM_UNIT_TEXTBOXSTYLE_ADJUSTHEIGTH" val="100_109.65"/>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605_9*h_i*1_1"/>
  <p:tag name="KSO_WM_TEMPLATE_CATEGORY" val="custom"/>
  <p:tag name="KSO_WM_TEMPLATE_INDEX" val="20204605"/>
  <p:tag name="KSO_WM_UNIT_LAYERLEVEL" val="1_1"/>
  <p:tag name="KSO_WM_TAG_VERSION" val="1.0"/>
  <p:tag name="KSO_WM_BEAUTIFY_FLAG" val="#wm#"/>
</p:tagLst>
</file>

<file path=ppt/tags/tag658.xml><?xml version="1.0" encoding="utf-8"?>
<p:tagLst xmlns:p="http://schemas.openxmlformats.org/presentationml/2006/main">
  <p:tag name="KSO_WM_UNIT_TEXTBOXSTYLE_SHAPETYPE" val="1"/>
  <p:tag name="KSO_WM_UNIT_TEXTBOXSTYLE_ADJUSTLEFT" val="10_-35.445"/>
  <p:tag name="KSO_WM_UNIT_TEXTBOXSTYLE_ADJUSTTOP" val="0_-63.95001"/>
  <p:tag name="KSO_WM_UNIT_BLOCK" val="0"/>
  <p:tag name="KSO_WM_UNIT_SM_LIMIT_TYPE" val="1"/>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2"/>
  <p:tag name="KSO_WM_UNIT_ID" val="custom20204605_9*h_i*1_2"/>
  <p:tag name="KSO_WM_TEMPLATE_CATEGORY" val="custom"/>
  <p:tag name="KSO_WM_TEMPLATE_INDEX" val="20204605"/>
  <p:tag name="KSO_WM_UNIT_LAYERLEVEL" val="1_1"/>
  <p:tag name="KSO_WM_TAG_VERSION" val="1.0"/>
  <p:tag name="KSO_WM_BEAUTIFY_FLAG" val="#wm#"/>
</p:tagLst>
</file>

<file path=ppt/tags/tag659.xml><?xml version="1.0" encoding="utf-8"?>
<p:tagLst xmlns:p="http://schemas.openxmlformats.org/presentationml/2006/main">
  <p:tag name="KSO_WM_UNIT_TEXT_PART_ID_V2" val="d-1-1"/>
  <p:tag name="KSO_WM_UNIT_COLOR_SCHEME_SHAPE_ID" val="36"/>
  <p:tag name="KSO_WM_UNIT_COLOR_SCHEME_PARENT_PAGE" val="0_3"/>
  <p:tag name="KSO_WM_UNIT_ADJUSTLAYOUT_ID" val="36"/>
  <p:tag name="KSO_WM_UNIT_DIAGRAM_MODELTYPE" val="stripeEnum"/>
  <p:tag name="KSO_WM_UNIT_NOCLEAR" val="0"/>
  <p:tag name="KSO_WM_UNIT_VALUE" val="60"/>
  <p:tag name="KSO_WM_UNIT_HIGHLIGHT" val="0"/>
  <p:tag name="KSO_WM_UNIT_COMPATIBLE" val="0"/>
  <p:tag name="KSO_WM_UNIT_DIAGRAM_ISNUMVISUAL" val="0"/>
  <p:tag name="KSO_WM_UNIT_DIAGRAM_ISREFERUNIT" val="0"/>
  <p:tag name="KSO_WM_DIAGRAM_GROUP_CODE" val="l1-2"/>
  <p:tag name="KSO_WM_UNIT_TYPE" val="l_h_f"/>
  <p:tag name="KSO_WM_UNIT_INDEX" val="1_3_1"/>
  <p:tag name="KSO_WM_UNIT_ID" val="custom20204605_19*l_h_f*1_3_1"/>
  <p:tag name="KSO_WM_TEMPLATE_CATEGORY" val="custom"/>
  <p:tag name="KSO_WM_TEMPLATE_INDEX" val="20204605"/>
  <p:tag name="KSO_WM_UNIT_LAYERLEVEL" val="1_1_1"/>
  <p:tag name="KSO_WM_TAG_VERSION" val="1.0"/>
  <p:tag name="KSO_WM_BEAUTIFY_FLAG" val="#wm#"/>
  <p:tag name="KSO_WM_UNIT_PRESET_TEXT" val="点击此处添加正文内容，文字是您思想的提炼，请尽量言简意赅的阐述您的观点。"/>
  <p:tag name="KSO_WM_UNIT_TEXT_FILL_FORE_SCHEMECOLOR_INDEX" val="13"/>
  <p:tag name="KSO_WM_UNIT_TEXT_FILL_TYPE" val="1"/>
  <p:tag name="KSO_WM_UNIT_USESOURCEFORMAT_APPLY" val="1"/>
</p:tagLst>
</file>

<file path=ppt/tags/tag660.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normalSize&quot;:{&quot;size1&quot;:13.3},&quot;minSize&quot;:{&quot;size1&quot;:13.3},&quot;maxSize&quot;:{&quot;size1&quot;:13.3},&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425,&quot;right&quot;:1.692,&quot;bottom&quot;:0.425},&quot;edge&quot;:{&quot;left&quot;:true,&quot;top&quot;:true,&quot;right&quot;:true,&quot;bottom&quot;:false}},{&quot;direction&quot;:0,&quot;horizontalAlign&quot;:-1,&quot;verticalAlign&quot;:-1,&quot;type&quot;:0,&quot;diagramDirection&quot;:0,&quot;canSetOverLayout&quot;:0,&quot;isOverLayout&quot;:0,&quot;margin&quot;:{&quot;left&quot;:2.12,&quot;top&quot;:1.69,&quot;right&quot;:2.12,&quot;bottom&quot;:2.96},&quot;edge&quot;:{&quot;left&quot;:true,&quot;top&quot;:false,&quot;right&quot;:true,&quot;bottom&quot;:true}}]}"/>
  <p:tag name="KSO_WM_SLIDE_BACKGROUND" val="[&quot;general&quot;,&quot;navigation&quot;]"/>
  <p:tag name="KSO_WM_SLIDE_RATIO" val="1.777778"/>
  <p:tag name="KSO_WM_SLIDE_ID" val="custom20204605_8"/>
  <p:tag name="KSO_WM_TEMPLATE_SUBCATEGORY" val="0"/>
  <p:tag name="KSO_WM_TEMPLATE_MASTER_TYPE" val="1"/>
  <p:tag name="KSO_WM_TEMPLATE_COLOR_TYPE" val="1"/>
  <p:tag name="KSO_WM_SLIDE_TYPE" val="text"/>
  <p:tag name="KSO_WM_SLIDE_SUBTYPE" val="pureTxt"/>
  <p:tag name="KSO_WM_SLIDE_ITEM_CNT" val="0"/>
  <p:tag name="KSO_WM_SLIDE_INDEX" val="8"/>
  <p:tag name="KSO_WM_SLIDE_SIZE" val="960*539"/>
  <p:tag name="KSO_WM_SLIDE_POSITION" val="0*0"/>
  <p:tag name="KSO_WM_TAG_VERSION" val="1.0"/>
  <p:tag name="KSO_WM_BEAUTIFY_FLAG" val="#wm#"/>
  <p:tag name="KSO_WM_TEMPLATE_CATEGORY" val="custom"/>
  <p:tag name="KSO_WM_TEMPLATE_INDEX" val="20204605"/>
  <p:tag name="KSO_WM_SLIDE_LAYOUT" val="a_f_i"/>
  <p:tag name="KSO_WM_SLIDE_LAYOUT_CNT" val="1_1_1"/>
</p:tagLst>
</file>

<file path=ppt/tags/tag661.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8*i*1"/>
  <p:tag name="KSO_WM_TEMPLATE_CATEGORY" val="custom"/>
  <p:tag name="KSO_WM_TEMPLATE_INDEX" val="20204605"/>
  <p:tag name="KSO_WM_UNIT_BK_DARK_LIGHT" val="2"/>
  <p:tag name="KSO_WM_UNIT_LAYERLEVEL" val="1"/>
  <p:tag name="KSO_WM_TAG_VERSION" val="1.0"/>
  <p:tag name="KSO_WM_BEAUTIFY_FLAG" val="#wm#"/>
</p:tagLst>
</file>

<file path=ppt/tags/tag662.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TYPE" val="i"/>
  <p:tag name="KSO_WM_UNIT_INDEX" val="1"/>
  <p:tag name="KSO_WM_UNIT_ID" val="custom20204605_8*i*1"/>
  <p:tag name="KSO_WM_TEMPLATE_CATEGORY" val="custom"/>
  <p:tag name="KSO_WM_TEMPLATE_INDEX" val="20204605"/>
  <p:tag name="KSO_WM_UNIT_LAYERLEVEL" val="1"/>
  <p:tag name="KSO_WM_TAG_VERSION" val="1.0"/>
  <p:tag name="KSO_WM_BEAUTIFY_FLAG" val="#wm#"/>
</p:tagLst>
</file>

<file path=ppt/tags/tag663.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TYPE" val="i"/>
  <p:tag name="KSO_WM_UNIT_INDEX" val="2"/>
  <p:tag name="KSO_WM_UNIT_ID" val="custom20204605_8*i*2"/>
  <p:tag name="KSO_WM_TEMPLATE_CATEGORY" val="custom"/>
  <p:tag name="KSO_WM_TEMPLATE_INDEX" val="20204605"/>
  <p:tag name="KSO_WM_UNIT_LAYERLEVEL" val="1"/>
  <p:tag name="KSO_WM_TAG_VERSION" val="1.0"/>
  <p:tag name="KSO_WM_BEAUTIFY_FLAG" val="#wm#"/>
</p:tagLst>
</file>

<file path=ppt/tags/tag664.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i"/>
  <p:tag name="KSO_WM_UNIT_INDEX" val="3"/>
  <p:tag name="KSO_WM_UNIT_ID" val="custom20204605_8*i*3"/>
  <p:tag name="KSO_WM_TEMPLATE_CATEGORY" val="custom"/>
  <p:tag name="KSO_WM_TEMPLATE_INDEX" val="20204605"/>
  <p:tag name="KSO_WM_UNIT_LAYERLEVEL" val="1"/>
  <p:tag name="KSO_WM_TAG_VERSION" val="1.0"/>
  <p:tag name="KSO_WM_BEAUTIFY_FLAG" val="#wm#"/>
</p:tagLst>
</file>

<file path=ppt/tags/tag665.xml><?xml version="1.0" encoding="utf-8"?>
<p:tagLst xmlns:p="http://schemas.openxmlformats.org/presentationml/2006/main">
  <p:tag name="KSO_WM_UNIT_ISCONTENTSTITLE" val="0"/>
  <p:tag name="KSO_WM_UNIT_DEFAULT_FONT" val="16;24;2"/>
  <p:tag name="KSO_WM_UNIT_BLOCK" val="0"/>
  <p:tag name="KSO_WM_UNIT_NOCLEAR" val="0"/>
  <p:tag name="KSO_WM_UNIT_VALUE" val="380"/>
  <p:tag name="KSO_WM_UNIT_HIGHLIGHT" val="0"/>
  <p:tag name="KSO_WM_UNIT_COMPATIBLE" val="0"/>
  <p:tag name="KSO_WM_UNIT_DIAGRAM_ISNUMVISUAL" val="0"/>
  <p:tag name="KSO_WM_UNIT_DIAGRAM_ISREFERUNIT" val="0"/>
  <p:tag name="KSO_WM_UNIT_TYPE" val="f"/>
  <p:tag name="KSO_WM_UNIT_INDEX" val="1"/>
  <p:tag name="KSO_WM_UNIT_ID" val="custom20204605_8*f*1"/>
  <p:tag name="KSO_WM_TEMPLATE_CATEGORY" val="custom"/>
  <p:tag name="KSO_WM_TEMPLATE_INDEX" val="20204605"/>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
</p:tagLst>
</file>

<file path=ppt/tags/tag666.xml><?xml version="1.0" encoding="utf-8"?>
<p:tagLst xmlns:p="http://schemas.openxmlformats.org/presentationml/2006/main">
  <p:tag name="KSO_WM_UNIT_DEFAULT_FONT" val="28;32;4"/>
  <p:tag name="KSO_WM_UNIT_BLOCK" val="0"/>
  <p:tag name="KSO_WM_UNIT_ISCONTENTS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04605_8*a*1"/>
  <p:tag name="KSO_WM_TEMPLATE_CATEGORY" val="custom"/>
  <p:tag name="KSO_WM_TEMPLATE_INDEX" val="20204605"/>
  <p:tag name="KSO_WM_UNIT_LAYERLEVEL" val="1"/>
  <p:tag name="KSO_WM_TAG_VERSION" val="1.0"/>
  <p:tag name="KSO_WM_BEAUTIFY_FLAG" val="#wm#"/>
  <p:tag name="KSO_WM_UNIT_PRESET_TEXT" val="单击此处添加大标题"/>
</p:tagLst>
</file>

<file path=ppt/tags/tag667.xml><?xml version="1.0" encoding="utf-8"?>
<p:tagLst xmlns:p="http://schemas.openxmlformats.org/presentationml/2006/main">
  <p:tag name="KSO_WM_UNIT_TEXTBOXSTYLE_SHAPETYPE" val="1"/>
  <p:tag name="KSO_WM_UNIT_TEXTBOXSTYLE_ADJUSTLEFT" val="0_-29.09998"/>
  <p:tag name="KSO_WM_UNIT_TEXTBOXSTYLE_ADJUSTTOP" val="0_-63.95001"/>
  <p:tag name="KSO_WM_UNIT_TEXTBOXSTYLE_ADJUSTWIDTH" val="100_58.19998"/>
  <p:tag name="KSO_WM_UNIT_TEXTBOXSTYLE_ADJUSTHEIGTH" val="100_109.65"/>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605_9*h_i*1_1"/>
  <p:tag name="KSO_WM_TEMPLATE_CATEGORY" val="custom"/>
  <p:tag name="KSO_WM_TEMPLATE_INDEX" val="20204605"/>
  <p:tag name="KSO_WM_UNIT_LAYERLEVEL" val="1_1"/>
  <p:tag name="KSO_WM_TAG_VERSION" val="1.0"/>
  <p:tag name="KSO_WM_BEAUTIFY_FLAG" val="#wm#"/>
</p:tagLst>
</file>

<file path=ppt/tags/tag668.xml><?xml version="1.0" encoding="utf-8"?>
<p:tagLst xmlns:p="http://schemas.openxmlformats.org/presentationml/2006/main">
  <p:tag name="KSO_WM_UNIT_TEXTBOXSTYLE_SHAPETYPE" val="1"/>
  <p:tag name="KSO_WM_UNIT_TEXTBOXSTYLE_ADJUSTLEFT" val="10_-35.445"/>
  <p:tag name="KSO_WM_UNIT_TEXTBOXSTYLE_ADJUSTTOP" val="0_-63.95001"/>
  <p:tag name="KSO_WM_UNIT_BLOCK" val="0"/>
  <p:tag name="KSO_WM_UNIT_SM_LIMIT_TYPE" val="1"/>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2"/>
  <p:tag name="KSO_WM_UNIT_ID" val="custom20204605_9*h_i*1_2"/>
  <p:tag name="KSO_WM_TEMPLATE_CATEGORY" val="custom"/>
  <p:tag name="KSO_WM_TEMPLATE_INDEX" val="20204605"/>
  <p:tag name="KSO_WM_UNIT_LAYERLEVEL" val="1_1"/>
  <p:tag name="KSO_WM_TAG_VERSION" val="1.0"/>
  <p:tag name="KSO_WM_BEAUTIFY_FLAG" val="#wm#"/>
</p:tagLst>
</file>

<file path=ppt/tags/tag669.xml><?xml version="1.0" encoding="utf-8"?>
<p:tagLst xmlns:p="http://schemas.openxmlformats.org/presentationml/2006/main">
  <p:tag name="KSO_WM_UNIT_TEXT_PART_ID_V2" val="d-1-1"/>
  <p:tag name="KSO_WM_UNIT_COLOR_SCHEME_SHAPE_ID" val="36"/>
  <p:tag name="KSO_WM_UNIT_COLOR_SCHEME_PARENT_PAGE" val="0_3"/>
  <p:tag name="KSO_WM_UNIT_ADJUSTLAYOUT_ID" val="36"/>
  <p:tag name="KSO_WM_UNIT_DIAGRAM_MODELTYPE" val="stripeEnum"/>
  <p:tag name="KSO_WM_UNIT_NOCLEAR" val="0"/>
  <p:tag name="KSO_WM_UNIT_VALUE" val="60"/>
  <p:tag name="KSO_WM_UNIT_HIGHLIGHT" val="0"/>
  <p:tag name="KSO_WM_UNIT_COMPATIBLE" val="0"/>
  <p:tag name="KSO_WM_UNIT_DIAGRAM_ISNUMVISUAL" val="0"/>
  <p:tag name="KSO_WM_UNIT_DIAGRAM_ISREFERUNIT" val="0"/>
  <p:tag name="KSO_WM_DIAGRAM_GROUP_CODE" val="l1-2"/>
  <p:tag name="KSO_WM_UNIT_TYPE" val="l_h_f"/>
  <p:tag name="KSO_WM_UNIT_INDEX" val="1_3_1"/>
  <p:tag name="KSO_WM_UNIT_ID" val="custom20204605_19*l_h_f*1_3_1"/>
  <p:tag name="KSO_WM_TEMPLATE_CATEGORY" val="custom"/>
  <p:tag name="KSO_WM_TEMPLATE_INDEX" val="20204605"/>
  <p:tag name="KSO_WM_UNIT_LAYERLEVEL" val="1_1_1"/>
  <p:tag name="KSO_WM_TAG_VERSION" val="1.0"/>
  <p:tag name="KSO_WM_BEAUTIFY_FLAG" val="#wm#"/>
  <p:tag name="KSO_WM_UNIT_PRESET_TEXT" val="点击此处添加正文内容，文字是您思想的提炼，请尽量言简意赅的阐述您的观点。"/>
  <p:tag name="KSO_WM_UNIT_TEXT_FILL_FORE_SCHEMECOLOR_INDEX" val="13"/>
  <p:tag name="KSO_WM_UNIT_TEXT_FILL_TYPE" val="1"/>
  <p:tag name="KSO_WM_UNIT_USESOURCEFORMAT_APPLY" val="1"/>
</p:tagLst>
</file>

<file path=ppt/tags/tag670.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normalSize&quot;:{&quot;size1&quot;:13.3},&quot;minSize&quot;:{&quot;size1&quot;:13.3},&quot;maxSize&quot;:{&quot;size1&quot;:13.3},&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425,&quot;right&quot;:1.692,&quot;bottom&quot;:0.425},&quot;edge&quot;:{&quot;left&quot;:true,&quot;top&quot;:true,&quot;right&quot;:true,&quot;bottom&quot;:false}},{&quot;direction&quot;:0,&quot;horizontalAlign&quot;:-1,&quot;verticalAlign&quot;:-1,&quot;type&quot;:0,&quot;diagramDirection&quot;:0,&quot;canSetOverLayout&quot;:0,&quot;isOverLayout&quot;:0,&quot;margin&quot;:{&quot;left&quot;:2.12,&quot;top&quot;:1.69,&quot;right&quot;:2.12,&quot;bottom&quot;:2.96},&quot;edge&quot;:{&quot;left&quot;:true,&quot;top&quot;:false,&quot;right&quot;:true,&quot;bottom&quot;:true}}]}"/>
  <p:tag name="KSO_WM_SLIDE_BACKGROUND" val="[&quot;general&quot;,&quot;navigation&quot;]"/>
  <p:tag name="KSO_WM_SLIDE_RATIO" val="1.777778"/>
  <p:tag name="KSO_WM_SLIDE_ID" val="custom20204605_8"/>
  <p:tag name="KSO_WM_TEMPLATE_SUBCATEGORY" val="0"/>
  <p:tag name="KSO_WM_TEMPLATE_MASTER_TYPE" val="1"/>
  <p:tag name="KSO_WM_TEMPLATE_COLOR_TYPE" val="1"/>
  <p:tag name="KSO_WM_SLIDE_TYPE" val="text"/>
  <p:tag name="KSO_WM_SLIDE_SUBTYPE" val="pureTxt"/>
  <p:tag name="KSO_WM_SLIDE_ITEM_CNT" val="0"/>
  <p:tag name="KSO_WM_SLIDE_INDEX" val="8"/>
  <p:tag name="KSO_WM_SLIDE_SIZE" val="960*539"/>
  <p:tag name="KSO_WM_SLIDE_POSITION" val="0*0"/>
  <p:tag name="KSO_WM_TAG_VERSION" val="1.0"/>
  <p:tag name="KSO_WM_BEAUTIFY_FLAG" val="#wm#"/>
  <p:tag name="KSO_WM_TEMPLATE_CATEGORY" val="custom"/>
  <p:tag name="KSO_WM_TEMPLATE_INDEX" val="20204605"/>
  <p:tag name="KSO_WM_SLIDE_LAYOUT" val="a_f_i"/>
  <p:tag name="KSO_WM_SLIDE_LAYOUT_CNT" val="1_1_1"/>
</p:tagLst>
</file>

<file path=ppt/tags/tag671.xml><?xml version="1.0" encoding="utf-8"?>
<p:tagLst xmlns:p="http://schemas.openxmlformats.org/presentationml/2006/main">
  <p:tag name="KSO_WM_BEAUTIFY_FLAG" val="#wm#"/>
  <p:tag name="KSO_WM_TEMPLATE_CATEGORY" val="custom"/>
  <p:tag name="KSO_WM_TEMPLATE_INDEX" val="20204605"/>
</p:tagLst>
</file>

<file path=ppt/tags/tag672.xml><?xml version="1.0" encoding="utf-8"?>
<p:tagLst xmlns:p="http://schemas.openxmlformats.org/presentationml/2006/main">
  <p:tag name="KSO_WM_BEAUTIFY_FLAG" val="#wm#"/>
  <p:tag name="KSO_WM_TEMPLATE_CATEGORY" val="custom"/>
  <p:tag name="KSO_WM_TEMPLATE_INDEX" val="20204605"/>
</p:tagLst>
</file>

<file path=ppt/tags/tag673.xml><?xml version="1.0" encoding="utf-8"?>
<p:tagLst xmlns:p="http://schemas.openxmlformats.org/presentationml/2006/main">
  <p:tag name="KSO_WM_BEAUTIFY_FLAG" val="#wm#"/>
  <p:tag name="KSO_WM_TEMPLATE_CATEGORY" val="custom"/>
  <p:tag name="KSO_WM_TEMPLATE_INDEX" val="20204605"/>
</p:tagLst>
</file>

<file path=ppt/tags/tag674.xml><?xml version="1.0" encoding="utf-8"?>
<p:tagLst xmlns:p="http://schemas.openxmlformats.org/presentationml/2006/main">
  <p:tag name="KSO_WM_BEAUTIFY_FLAG" val="#wm#"/>
  <p:tag name="KSO_WM_TEMPLATE_CATEGORY" val="custom"/>
  <p:tag name="KSO_WM_TEMPLATE_INDEX" val="20204605"/>
</p:tagLst>
</file>

<file path=ppt/tags/tag675.xml><?xml version="1.0" encoding="utf-8"?>
<p:tagLst xmlns:p="http://schemas.openxmlformats.org/presentationml/2006/main">
  <p:tag name="KSO_WM_UNIT_COLOR_SCHEME_SHAPE_ID" val="48"/>
  <p:tag name="KSO_WM_UNIT_COLOR_SCHEME_PARENT_PAGE" val="0_3"/>
  <p:tag name="KSO_WM_UNIT_ADJUSTLAYOUT_ID" val="48"/>
  <p:tag name="KSO_WM_UNIT_DECOLORIZATION" val="1"/>
  <p:tag name="KSO_WM_UNIT_DIAGRAM_MODELTYPE" val="stripeEnum"/>
  <p:tag name="KSO_WM_UNIT_HIGHLIGHT" val="0"/>
  <p:tag name="KSO_WM_UNIT_COMPATIBLE" val="0"/>
  <p:tag name="KSO_WM_UNIT_DIAGRAM_ISNUMVISUAL" val="0"/>
  <p:tag name="KSO_WM_UNIT_DIAGRAM_ISREFERUNIT" val="0"/>
  <p:tag name="KSO_WM_DIAGRAM_GROUP_CODE" val="l1-2"/>
  <p:tag name="KSO_WM_UNIT_SUBTYPE" val="c"/>
  <p:tag name="KSO_WM_UNIT_TYPE" val="l_h_i"/>
  <p:tag name="KSO_WM_UNIT_INDEX" val="1_3_1"/>
  <p:tag name="KSO_WM_UNIT_ID" val="custom20204605_19*l_h_i*1_3_1"/>
  <p:tag name="KSO_WM_TEMPLATE_CATEGORY" val="custom"/>
  <p:tag name="KSO_WM_TEMPLATE_INDEX" val="20204605"/>
  <p:tag name="KSO_WM_UNIT_LAYERLEVEL" val="1_1_1"/>
  <p:tag name="KSO_WM_TAG_VERSION" val="1.0"/>
  <p:tag name="KSO_WM_BEAUTIFY_FLAG" val="#wm#"/>
  <p:tag name="KSO_WM_UNIT_FILL_FORE_SCHEMECOLOR_INDEX" val="16"/>
  <p:tag name="KSO_WM_UNIT_FILL_TYPE" val="1"/>
  <p:tag name="KSO_WM_UNIT_TEXT_FILL_FORE_SCHEMECOLOR_INDEX" val="14"/>
  <p:tag name="KSO_WM_UNIT_TEXT_FILL_TYPE" val="1"/>
  <p:tag name="KSO_WM_UNIT_USESOURCEFORMAT_APPLY" val="1"/>
</p:tagLst>
</file>

<file path=ppt/tags/tag6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684_13*d*2"/>
  <p:tag name="KSO_WM_TEMPLATE_CATEGORY" val="custom"/>
  <p:tag name="KSO_WM_TEMPLATE_INDEX" val="20202684"/>
  <p:tag name="KSO_WM_UNIT_LAYERLEVEL" val="1"/>
  <p:tag name="KSO_WM_TAG_VERSION" val="1.0"/>
  <p:tag name="KSO_WM_BEAUTIFY_FLAG" val="#wm#"/>
  <p:tag name="KSO_WM_UNIT_VALUE" val="800*1490"/>
  <p:tag name="KSO_WM_UNIT_TYPE" val="d"/>
  <p:tag name="KSO_WM_UNIT_INDEX" val="2"/>
  <p:tag name="KSO_WM_UNIT_SUPPORT_UNIT_TYPE" val="[&quot;all&quot;]"/>
  <p:tag name="KSO_WM_UNIT_PLACING_PICTURE_USER_VIEWPORT" val="{&quot;height&quot;:3405,&quot;width&quot;:6340}"/>
</p:tagLst>
</file>

<file path=ppt/tags/tag677.xml><?xml version="1.0" encoding="utf-8"?>
<p:tagLst xmlns:p="http://schemas.openxmlformats.org/presentationml/2006/main">
  <p:tag name="KSO_WM_BEAUTIFY_FLAG" val="#wm#"/>
  <p:tag name="KSO_WM_TEMPLATE_CATEGORY" val="custom"/>
  <p:tag name="KSO_WM_TEMPLATE_INDEX" val="20204605"/>
</p:tagLst>
</file>

<file path=ppt/tags/tag678.xml><?xml version="1.0" encoding="utf-8"?>
<p:tagLst xmlns:p="http://schemas.openxmlformats.org/presentationml/2006/main">
  <p:tag name="KSO_WM_BEAUTIFY_FLAG" val="#wm#"/>
  <p:tag name="KSO_WM_TEMPLATE_CATEGORY" val="custom"/>
  <p:tag name="KSO_WM_TEMPLATE_INDEX" val="20204605"/>
</p:tagLst>
</file>

<file path=ppt/tags/tag679.xml><?xml version="1.0" encoding="utf-8"?>
<p:tagLst xmlns:p="http://schemas.openxmlformats.org/presentationml/2006/main">
  <p:tag name="KSO_WM_BEAUTIFY_FLAG" val="#wm#"/>
  <p:tag name="KSO_WM_TEMPLATE_CATEGORY" val="custom"/>
  <p:tag name="KSO_WM_TEMPLATE_INDEX" val="20204605"/>
</p:tagLst>
</file>

<file path=ppt/tags/tag680.xml><?xml version="1.0" encoding="utf-8"?>
<p:tagLst xmlns:p="http://schemas.openxmlformats.org/presentationml/2006/main">
  <p:tag name="KSO_WM_BEAUTIFY_FLAG" val="#wm#"/>
  <p:tag name="KSO_WM_TEMPLATE_CATEGORY" val="custom"/>
  <p:tag name="KSO_WM_TEMPLATE_INDEX" val="20204605"/>
</p:tagLst>
</file>

<file path=ppt/tags/tag681.xml><?xml version="1.0" encoding="utf-8"?>
<p:tagLst xmlns:p="http://schemas.openxmlformats.org/presentationml/2006/main">
  <p:tag name="KSO_WM_BEAUTIFY_FLAG" val="#wm#"/>
  <p:tag name="KSO_WM_TEMPLATE_CATEGORY" val="custom"/>
  <p:tag name="KSO_WM_TEMPLATE_INDEX" val="20204605"/>
</p:tagLst>
</file>

<file path=ppt/tags/tag682.xml><?xml version="1.0" encoding="utf-8"?>
<p:tagLst xmlns:p="http://schemas.openxmlformats.org/presentationml/2006/main">
  <p:tag name="KSO_WM_UNIT_NOCLEAR" val="0"/>
  <p:tag name="KSO_WM_UNIT_VALUE" val="7"/>
  <p:tag name="KSO_WM_UNIT_HIGHLIGHT" val="0"/>
  <p:tag name="KSO_WM_UNIT_COMPATIBLE" val="1"/>
  <p:tag name="KSO_WM_UNIT_DIAGRAM_ISNUMVISUAL" val="0"/>
  <p:tag name="KSO_WM_UNIT_DIAGRAM_ISREFERUNIT" val="0"/>
  <p:tag name="KSO_WM_UNIT_TYPE" val="e"/>
  <p:tag name="KSO_WM_UNIT_INDEX" val="1"/>
  <p:tag name="KSO_WM_UNIT_ID" val="custom20204605_7*e*1"/>
  <p:tag name="KSO_WM_TEMPLATE_CATEGORY" val="custom"/>
  <p:tag name="KSO_WM_TEMPLATE_INDEX" val="20204605"/>
  <p:tag name="KSO_WM_UNIT_LAYERLEVEL" val="1"/>
  <p:tag name="KSO_WM_TAG_VERSION" val="1.0"/>
  <p:tag name="KSO_WM_BEAUTIFY_FLAG" val="#wm#"/>
  <p:tag name="KSO_WM_UNIT_PRESET_TEXT" val="PART ONE"/>
</p:tagLst>
</file>

<file path=ppt/tags/tag683.xml><?xml version="1.0" encoding="utf-8"?>
<p:tagLst xmlns:p="http://schemas.openxmlformats.org/presentationml/2006/main">
  <p:tag name="KSO_WM_UNIT_ISCONTENTS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04605_7*a*1"/>
  <p:tag name="KSO_WM_TEMPLATE_CATEGORY" val="custom"/>
  <p:tag name="KSO_WM_TEMPLATE_INDEX" val="20204605"/>
  <p:tag name="KSO_WM_UNIT_LAYERLEVEL" val="1"/>
  <p:tag name="KSO_WM_TAG_VERSION" val="1.0"/>
  <p:tag name="KSO_WM_BEAUTIFY_FLAG" val="#wm#"/>
  <p:tag name="KSO_WM_UNIT_PRESET_TEXT" val="单击添加大标题"/>
</p:tagLst>
</file>

<file path=ppt/tags/tag684.xml><?xml version="1.0" encoding="utf-8"?>
<p:tagLst xmlns:p="http://schemas.openxmlformats.org/presentationml/2006/main">
  <p:tag name="KSO_WM_SLIDE_ID" val="custom2020460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4605"/>
  <p:tag name="KSO_WM_SLIDE_LAYOUT" val="a_b_e"/>
  <p:tag name="KSO_WM_SLIDE_LAYOUT_CNT" val="1_1_1"/>
</p:tagLst>
</file>

<file path=ppt/tags/tag685.xml><?xml version="1.0" encoding="utf-8"?>
<p:tagLst xmlns:p="http://schemas.openxmlformats.org/presentationml/2006/main">
  <p:tag name="KSO_WM_SLIDE_ID" val="custom2020460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4605"/>
  <p:tag name="KSO_WM_SLIDE_LAYOUT" val="a_b_e"/>
  <p:tag name="KSO_WM_SLIDE_LAYOUT_CNT" val="1_1_1"/>
</p:tagLst>
</file>

<file path=ppt/tags/tag686.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8*i*1"/>
  <p:tag name="KSO_WM_TEMPLATE_CATEGORY" val="custom"/>
  <p:tag name="KSO_WM_TEMPLATE_INDEX" val="20204605"/>
  <p:tag name="KSO_WM_UNIT_BK_DARK_LIGHT" val="2"/>
  <p:tag name="KSO_WM_UNIT_LAYERLEVEL" val="1"/>
  <p:tag name="KSO_WM_TAG_VERSION" val="1.0"/>
  <p:tag name="KSO_WM_BEAUTIFY_FLAG" val="#wm#"/>
</p:tagLst>
</file>

<file path=ppt/tags/tag687.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TYPE" val="i"/>
  <p:tag name="KSO_WM_UNIT_INDEX" val="1"/>
  <p:tag name="KSO_WM_UNIT_ID" val="custom20204605_8*i*1"/>
  <p:tag name="KSO_WM_TEMPLATE_CATEGORY" val="custom"/>
  <p:tag name="KSO_WM_TEMPLATE_INDEX" val="20204605"/>
  <p:tag name="KSO_WM_UNIT_LAYERLEVEL" val="1"/>
  <p:tag name="KSO_WM_TAG_VERSION" val="1.0"/>
  <p:tag name="KSO_WM_BEAUTIFY_FLAG" val="#wm#"/>
</p:tagLst>
</file>

<file path=ppt/tags/tag688.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TYPE" val="i"/>
  <p:tag name="KSO_WM_UNIT_INDEX" val="2"/>
  <p:tag name="KSO_WM_UNIT_ID" val="custom20204605_8*i*2"/>
  <p:tag name="KSO_WM_TEMPLATE_CATEGORY" val="custom"/>
  <p:tag name="KSO_WM_TEMPLATE_INDEX" val="20204605"/>
  <p:tag name="KSO_WM_UNIT_LAYERLEVEL" val="1"/>
  <p:tag name="KSO_WM_TAG_VERSION" val="1.0"/>
  <p:tag name="KSO_WM_BEAUTIFY_FLAG" val="#wm#"/>
</p:tagLst>
</file>

<file path=ppt/tags/tag689.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i"/>
  <p:tag name="KSO_WM_UNIT_INDEX" val="3"/>
  <p:tag name="KSO_WM_UNIT_ID" val="custom20204605_8*i*3"/>
  <p:tag name="KSO_WM_TEMPLATE_CATEGORY" val="custom"/>
  <p:tag name="KSO_WM_TEMPLATE_INDEX" val="20204605"/>
  <p:tag name="KSO_WM_UNIT_LAYERLEVEL" val="1"/>
  <p:tag name="KSO_WM_TAG_VERSION" val="1.0"/>
  <p:tag name="KSO_WM_BEAUTIFY_FLAG" val="#wm#"/>
</p:tagLst>
</file>

<file path=ppt/tags/tag690.xml><?xml version="1.0" encoding="utf-8"?>
<p:tagLst xmlns:p="http://schemas.openxmlformats.org/presentationml/2006/main">
  <p:tag name="KSO_WM_UNIT_ISCONTENTSTITLE" val="0"/>
  <p:tag name="KSO_WM_UNIT_DEFAULT_FONT" val="16;24;2"/>
  <p:tag name="KSO_WM_UNIT_BLOCK" val="0"/>
  <p:tag name="KSO_WM_UNIT_NOCLEAR" val="0"/>
  <p:tag name="KSO_WM_UNIT_VALUE" val="380"/>
  <p:tag name="KSO_WM_UNIT_HIGHLIGHT" val="0"/>
  <p:tag name="KSO_WM_UNIT_COMPATIBLE" val="0"/>
  <p:tag name="KSO_WM_UNIT_DIAGRAM_ISNUMVISUAL" val="0"/>
  <p:tag name="KSO_WM_UNIT_DIAGRAM_ISREFERUNIT" val="0"/>
  <p:tag name="KSO_WM_UNIT_TYPE" val="f"/>
  <p:tag name="KSO_WM_UNIT_INDEX" val="1"/>
  <p:tag name="KSO_WM_UNIT_ID" val="custom20204605_8*f*1"/>
  <p:tag name="KSO_WM_TEMPLATE_CATEGORY" val="custom"/>
  <p:tag name="KSO_WM_TEMPLATE_INDEX" val="20204605"/>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
</p:tagLst>
</file>

<file path=ppt/tags/tag691.xml><?xml version="1.0" encoding="utf-8"?>
<p:tagLst xmlns:p="http://schemas.openxmlformats.org/presentationml/2006/main">
  <p:tag name="KSO_WM_UNIT_DEFAULT_FONT" val="28;32;4"/>
  <p:tag name="KSO_WM_UNIT_BLOCK" val="0"/>
  <p:tag name="KSO_WM_UNIT_ISCONTENTS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04605_8*a*1"/>
  <p:tag name="KSO_WM_TEMPLATE_CATEGORY" val="custom"/>
  <p:tag name="KSO_WM_TEMPLATE_INDEX" val="20204605"/>
  <p:tag name="KSO_WM_UNIT_LAYERLEVEL" val="1"/>
  <p:tag name="KSO_WM_TAG_VERSION" val="1.0"/>
  <p:tag name="KSO_WM_BEAUTIFY_FLAG" val="#wm#"/>
  <p:tag name="KSO_WM_UNIT_PRESET_TEXT" val="单击此处添加大标题"/>
</p:tagLst>
</file>

<file path=ppt/tags/tag692.xml><?xml version="1.0" encoding="utf-8"?>
<p:tagLst xmlns:p="http://schemas.openxmlformats.org/presentationml/2006/main">
  <p:tag name="KSO_WM_UNIT_TEXTBOXSTYLE_SHAPETYPE" val="1"/>
  <p:tag name="KSO_WM_UNIT_TEXTBOXSTYLE_ADJUSTLEFT" val="0_-29.09998"/>
  <p:tag name="KSO_WM_UNIT_TEXTBOXSTYLE_ADJUSTTOP" val="0_-63.95001"/>
  <p:tag name="KSO_WM_UNIT_TEXTBOXSTYLE_ADJUSTWIDTH" val="100_58.19998"/>
  <p:tag name="KSO_WM_UNIT_TEXTBOXSTYLE_ADJUSTHEIGTH" val="100_109.65"/>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605_9*h_i*1_1"/>
  <p:tag name="KSO_WM_TEMPLATE_CATEGORY" val="custom"/>
  <p:tag name="KSO_WM_TEMPLATE_INDEX" val="20204605"/>
  <p:tag name="KSO_WM_UNIT_LAYERLEVEL" val="1_1"/>
  <p:tag name="KSO_WM_TAG_VERSION" val="1.0"/>
  <p:tag name="KSO_WM_BEAUTIFY_FLAG" val="#wm#"/>
</p:tagLst>
</file>

<file path=ppt/tags/tag693.xml><?xml version="1.0" encoding="utf-8"?>
<p:tagLst xmlns:p="http://schemas.openxmlformats.org/presentationml/2006/main">
  <p:tag name="KSO_WM_UNIT_TEXTBOXSTYLE_SHAPETYPE" val="1"/>
  <p:tag name="KSO_WM_UNIT_TEXTBOXSTYLE_ADJUSTLEFT" val="10_-35.445"/>
  <p:tag name="KSO_WM_UNIT_TEXTBOXSTYLE_ADJUSTTOP" val="0_-63.95001"/>
  <p:tag name="KSO_WM_UNIT_BLOCK" val="0"/>
  <p:tag name="KSO_WM_UNIT_SM_LIMIT_TYPE" val="1"/>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2"/>
  <p:tag name="KSO_WM_UNIT_ID" val="custom20204605_9*h_i*1_2"/>
  <p:tag name="KSO_WM_TEMPLATE_CATEGORY" val="custom"/>
  <p:tag name="KSO_WM_TEMPLATE_INDEX" val="20204605"/>
  <p:tag name="KSO_WM_UNIT_LAYERLEVEL" val="1_1"/>
  <p:tag name="KSO_WM_TAG_VERSION" val="1.0"/>
  <p:tag name="KSO_WM_BEAUTIFY_FLAG" val="#wm#"/>
</p:tagLst>
</file>

<file path=ppt/tags/tag694.xml><?xml version="1.0" encoding="utf-8"?>
<p:tagLst xmlns:p="http://schemas.openxmlformats.org/presentationml/2006/main">
  <p:tag name="KSO_WM_UNIT_TEXT_PART_ID_V2" val="d-1-1"/>
  <p:tag name="KSO_WM_UNIT_COLOR_SCHEME_SHAPE_ID" val="36"/>
  <p:tag name="KSO_WM_UNIT_COLOR_SCHEME_PARENT_PAGE" val="0_3"/>
  <p:tag name="KSO_WM_UNIT_ADJUSTLAYOUT_ID" val="36"/>
  <p:tag name="KSO_WM_UNIT_DIAGRAM_MODELTYPE" val="stripeEnum"/>
  <p:tag name="KSO_WM_UNIT_NOCLEAR" val="0"/>
  <p:tag name="KSO_WM_UNIT_VALUE" val="60"/>
  <p:tag name="KSO_WM_UNIT_HIGHLIGHT" val="0"/>
  <p:tag name="KSO_WM_UNIT_COMPATIBLE" val="0"/>
  <p:tag name="KSO_WM_UNIT_DIAGRAM_ISNUMVISUAL" val="0"/>
  <p:tag name="KSO_WM_UNIT_DIAGRAM_ISREFERUNIT" val="0"/>
  <p:tag name="KSO_WM_DIAGRAM_GROUP_CODE" val="l1-2"/>
  <p:tag name="KSO_WM_UNIT_TYPE" val="l_h_f"/>
  <p:tag name="KSO_WM_UNIT_INDEX" val="1_3_1"/>
  <p:tag name="KSO_WM_UNIT_ID" val="custom20204605_19*l_h_f*1_3_1"/>
  <p:tag name="KSO_WM_TEMPLATE_CATEGORY" val="custom"/>
  <p:tag name="KSO_WM_TEMPLATE_INDEX" val="20204605"/>
  <p:tag name="KSO_WM_UNIT_LAYERLEVEL" val="1_1_1"/>
  <p:tag name="KSO_WM_TAG_VERSION" val="1.0"/>
  <p:tag name="KSO_WM_BEAUTIFY_FLAG" val="#wm#"/>
  <p:tag name="KSO_WM_UNIT_PRESET_TEXT" val="点击此处添加正文内容，文字是您思想的提炼，请尽量言简意赅的阐述您的观点。"/>
  <p:tag name="KSO_WM_UNIT_TEXT_FILL_FORE_SCHEMECOLOR_INDEX" val="13"/>
  <p:tag name="KSO_WM_UNIT_TEXT_FILL_TYPE" val="1"/>
  <p:tag name="KSO_WM_UNIT_USESOURCEFORMAT_APPLY" val="1"/>
</p:tagLst>
</file>

<file path=ppt/tags/tag695.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normalSize&quot;:{&quot;size1&quot;:13.3},&quot;minSize&quot;:{&quot;size1&quot;:13.3},&quot;maxSize&quot;:{&quot;size1&quot;:13.3},&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425,&quot;right&quot;:1.692,&quot;bottom&quot;:0.425},&quot;edge&quot;:{&quot;left&quot;:true,&quot;top&quot;:true,&quot;right&quot;:true,&quot;bottom&quot;:false}},{&quot;direction&quot;:0,&quot;horizontalAlign&quot;:-1,&quot;verticalAlign&quot;:-1,&quot;type&quot;:0,&quot;diagramDirection&quot;:0,&quot;canSetOverLayout&quot;:0,&quot;isOverLayout&quot;:0,&quot;margin&quot;:{&quot;left&quot;:2.12,&quot;top&quot;:1.69,&quot;right&quot;:2.12,&quot;bottom&quot;:2.96},&quot;edge&quot;:{&quot;left&quot;:true,&quot;top&quot;:false,&quot;right&quot;:true,&quot;bottom&quot;:true}}]}"/>
  <p:tag name="KSO_WM_SLIDE_BACKGROUND" val="[&quot;general&quot;,&quot;navigation&quot;]"/>
  <p:tag name="KSO_WM_SLIDE_RATIO" val="1.777778"/>
  <p:tag name="KSO_WM_SLIDE_ID" val="custom20204605_8"/>
  <p:tag name="KSO_WM_TEMPLATE_SUBCATEGORY" val="0"/>
  <p:tag name="KSO_WM_TEMPLATE_MASTER_TYPE" val="1"/>
  <p:tag name="KSO_WM_TEMPLATE_COLOR_TYPE" val="1"/>
  <p:tag name="KSO_WM_SLIDE_TYPE" val="text"/>
  <p:tag name="KSO_WM_SLIDE_SUBTYPE" val="pureTxt"/>
  <p:tag name="KSO_WM_SLIDE_ITEM_CNT" val="0"/>
  <p:tag name="KSO_WM_SLIDE_INDEX" val="8"/>
  <p:tag name="KSO_WM_SLIDE_SIZE" val="960*539"/>
  <p:tag name="KSO_WM_SLIDE_POSITION" val="0*0"/>
  <p:tag name="KSO_WM_TAG_VERSION" val="1.0"/>
  <p:tag name="KSO_WM_BEAUTIFY_FLAG" val="#wm#"/>
  <p:tag name="KSO_WM_TEMPLATE_CATEGORY" val="custom"/>
  <p:tag name="KSO_WM_TEMPLATE_INDEX" val="20204605"/>
  <p:tag name="KSO_WM_SLIDE_LAYOUT" val="a_f_i"/>
  <p:tag name="KSO_WM_SLIDE_LAYOUT_CNT" val="1_1_1"/>
</p:tagLst>
</file>

<file path=ppt/tags/tag696.xml><?xml version="1.0" encoding="utf-8"?>
<p:tagLst xmlns:p="http://schemas.openxmlformats.org/presentationml/2006/main">
  <p:tag name="KSO_WM_BEAUTIFY_FLAG" val="#wm#"/>
  <p:tag name="KSO_WM_TEMPLATE_CATEGORY" val="custom"/>
  <p:tag name="KSO_WM_TEMPLATE_INDEX" val="20204605"/>
</p:tagLst>
</file>

<file path=ppt/tags/tag697.xml><?xml version="1.0" encoding="utf-8"?>
<p:tagLst xmlns:p="http://schemas.openxmlformats.org/presentationml/2006/main">
  <p:tag name="KSO_WM_BEAUTIFY_FLAG" val="#wm#"/>
  <p:tag name="KSO_WM_TEMPLATE_CATEGORY" val="custom"/>
  <p:tag name="KSO_WM_TEMPLATE_INDEX" val="20204605"/>
</p:tagLst>
</file>

<file path=ppt/tags/tag698.xml><?xml version="1.0" encoding="utf-8"?>
<p:tagLst xmlns:p="http://schemas.openxmlformats.org/presentationml/2006/main">
  <p:tag name="KSO_WM_BEAUTIFY_FLAG" val="#wm#"/>
  <p:tag name="KSO_WM_TEMPLATE_CATEGORY" val="custom"/>
  <p:tag name="KSO_WM_TEMPLATE_INDEX" val="20204605"/>
</p:tagLst>
</file>

<file path=ppt/tags/tag699.xml><?xml version="1.0" encoding="utf-8"?>
<p:tagLst xmlns:p="http://schemas.openxmlformats.org/presentationml/2006/main">
  <p:tag name="KSO_WM_UNIT_NOCLEAR" val="0"/>
  <p:tag name="KSO_WM_UNIT_VALUE" val="7"/>
  <p:tag name="KSO_WM_UNIT_HIGHLIGHT" val="0"/>
  <p:tag name="KSO_WM_UNIT_COMPATIBLE" val="1"/>
  <p:tag name="KSO_WM_UNIT_DIAGRAM_ISNUMVISUAL" val="0"/>
  <p:tag name="KSO_WM_UNIT_DIAGRAM_ISREFERUNIT" val="0"/>
  <p:tag name="KSO_WM_UNIT_TYPE" val="e"/>
  <p:tag name="KSO_WM_UNIT_INDEX" val="1"/>
  <p:tag name="KSO_WM_UNIT_ID" val="custom20204605_7*e*1"/>
  <p:tag name="KSO_WM_TEMPLATE_CATEGORY" val="custom"/>
  <p:tag name="KSO_WM_TEMPLATE_INDEX" val="20204605"/>
  <p:tag name="KSO_WM_UNIT_LAYERLEVEL" val="1"/>
  <p:tag name="KSO_WM_TAG_VERSION" val="1.0"/>
  <p:tag name="KSO_WM_BEAUTIFY_FLAG" val="#wm#"/>
  <p:tag name="KSO_WM_UNIT_PRESET_TEXT" val="PART ONE"/>
</p:tagLst>
</file>

<file path=ppt/tags/tag700.xml><?xml version="1.0" encoding="utf-8"?>
<p:tagLst xmlns:p="http://schemas.openxmlformats.org/presentationml/2006/main">
  <p:tag name="KSO_WM_UNIT_ISCONTENTS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04605_7*a*1"/>
  <p:tag name="KSO_WM_TEMPLATE_CATEGORY" val="custom"/>
  <p:tag name="KSO_WM_TEMPLATE_INDEX" val="20204605"/>
  <p:tag name="KSO_WM_UNIT_LAYERLEVEL" val="1"/>
  <p:tag name="KSO_WM_TAG_VERSION" val="1.0"/>
  <p:tag name="KSO_WM_BEAUTIFY_FLAG" val="#wm#"/>
  <p:tag name="KSO_WM_UNIT_PRESET_TEXT" val="单击添加大标题"/>
</p:tagLst>
</file>

<file path=ppt/tags/tag701.xml><?xml version="1.0" encoding="utf-8"?>
<p:tagLst xmlns:p="http://schemas.openxmlformats.org/presentationml/2006/main">
  <p:tag name="KSO_WM_SLIDE_ID" val="custom2020460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4605"/>
  <p:tag name="KSO_WM_SLIDE_LAYOUT" val="a_b_e"/>
  <p:tag name="KSO_WM_SLIDE_LAYOUT_CNT" val="1_1_1"/>
</p:tagLst>
</file>

<file path=ppt/tags/tag702.xml><?xml version="1.0" encoding="utf-8"?>
<p:tagLst xmlns:p="http://schemas.openxmlformats.org/presentationml/2006/main">
  <p:tag name="KSO_WM_SLIDE_ID" val="custom2020460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4605"/>
  <p:tag name="KSO_WM_SLIDE_LAYOUT" val="a_b_e"/>
  <p:tag name="KSO_WM_SLIDE_LAYOUT_CNT" val="1_1_1"/>
</p:tagLst>
</file>

<file path=ppt/tags/tag703.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8*i*1"/>
  <p:tag name="KSO_WM_TEMPLATE_CATEGORY" val="custom"/>
  <p:tag name="KSO_WM_TEMPLATE_INDEX" val="20204605"/>
  <p:tag name="KSO_WM_UNIT_BK_DARK_LIGHT" val="2"/>
  <p:tag name="KSO_WM_UNIT_LAYERLEVEL" val="1"/>
  <p:tag name="KSO_WM_TAG_VERSION" val="1.0"/>
  <p:tag name="KSO_WM_BEAUTIFY_FLAG" val="#wm#"/>
</p:tagLst>
</file>

<file path=ppt/tags/tag704.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TYPE" val="i"/>
  <p:tag name="KSO_WM_UNIT_INDEX" val="1"/>
  <p:tag name="KSO_WM_UNIT_ID" val="custom20204605_8*i*1"/>
  <p:tag name="KSO_WM_TEMPLATE_CATEGORY" val="custom"/>
  <p:tag name="KSO_WM_TEMPLATE_INDEX" val="20204605"/>
  <p:tag name="KSO_WM_UNIT_LAYERLEVEL" val="1"/>
  <p:tag name="KSO_WM_TAG_VERSION" val="1.0"/>
  <p:tag name="KSO_WM_BEAUTIFY_FLAG" val="#wm#"/>
</p:tagLst>
</file>

<file path=ppt/tags/tag705.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TYPE" val="i"/>
  <p:tag name="KSO_WM_UNIT_INDEX" val="2"/>
  <p:tag name="KSO_WM_UNIT_ID" val="custom20204605_8*i*2"/>
  <p:tag name="KSO_WM_TEMPLATE_CATEGORY" val="custom"/>
  <p:tag name="KSO_WM_TEMPLATE_INDEX" val="20204605"/>
  <p:tag name="KSO_WM_UNIT_LAYERLEVEL" val="1"/>
  <p:tag name="KSO_WM_TAG_VERSION" val="1.0"/>
  <p:tag name="KSO_WM_BEAUTIFY_FLAG" val="#wm#"/>
</p:tagLst>
</file>

<file path=ppt/tags/tag706.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i"/>
  <p:tag name="KSO_WM_UNIT_INDEX" val="3"/>
  <p:tag name="KSO_WM_UNIT_ID" val="custom20204605_8*i*3"/>
  <p:tag name="KSO_WM_TEMPLATE_CATEGORY" val="custom"/>
  <p:tag name="KSO_WM_TEMPLATE_INDEX" val="20204605"/>
  <p:tag name="KSO_WM_UNIT_LAYERLEVEL" val="1"/>
  <p:tag name="KSO_WM_TAG_VERSION" val="1.0"/>
  <p:tag name="KSO_WM_BEAUTIFY_FLAG" val="#wm#"/>
</p:tagLst>
</file>

<file path=ppt/tags/tag707.xml><?xml version="1.0" encoding="utf-8"?>
<p:tagLst xmlns:p="http://schemas.openxmlformats.org/presentationml/2006/main">
  <p:tag name="KSO_WM_UNIT_ISCONTENTSTITLE" val="0"/>
  <p:tag name="KSO_WM_UNIT_DEFAULT_FONT" val="16;24;2"/>
  <p:tag name="KSO_WM_UNIT_BLOCK" val="0"/>
  <p:tag name="KSO_WM_UNIT_NOCLEAR" val="0"/>
  <p:tag name="KSO_WM_UNIT_VALUE" val="380"/>
  <p:tag name="KSO_WM_UNIT_HIGHLIGHT" val="0"/>
  <p:tag name="KSO_WM_UNIT_COMPATIBLE" val="0"/>
  <p:tag name="KSO_WM_UNIT_DIAGRAM_ISNUMVISUAL" val="0"/>
  <p:tag name="KSO_WM_UNIT_DIAGRAM_ISREFERUNIT" val="0"/>
  <p:tag name="KSO_WM_UNIT_TYPE" val="f"/>
  <p:tag name="KSO_WM_UNIT_INDEX" val="1"/>
  <p:tag name="KSO_WM_UNIT_ID" val="custom20204605_8*f*1"/>
  <p:tag name="KSO_WM_TEMPLATE_CATEGORY" val="custom"/>
  <p:tag name="KSO_WM_TEMPLATE_INDEX" val="20204605"/>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
</p:tagLst>
</file>

<file path=ppt/tags/tag708.xml><?xml version="1.0" encoding="utf-8"?>
<p:tagLst xmlns:p="http://schemas.openxmlformats.org/presentationml/2006/main">
  <p:tag name="KSO_WM_UNIT_DEFAULT_FONT" val="28;32;4"/>
  <p:tag name="KSO_WM_UNIT_BLOCK" val="0"/>
  <p:tag name="KSO_WM_UNIT_ISCONTENTS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04605_8*a*1"/>
  <p:tag name="KSO_WM_TEMPLATE_CATEGORY" val="custom"/>
  <p:tag name="KSO_WM_TEMPLATE_INDEX" val="20204605"/>
  <p:tag name="KSO_WM_UNIT_LAYERLEVEL" val="1"/>
  <p:tag name="KSO_WM_TAG_VERSION" val="1.0"/>
  <p:tag name="KSO_WM_BEAUTIFY_FLAG" val="#wm#"/>
  <p:tag name="KSO_WM_UNIT_PRESET_TEXT" val="单击此处添加大标题"/>
</p:tagLst>
</file>

<file path=ppt/tags/tag709.xml><?xml version="1.0" encoding="utf-8"?>
<p:tagLst xmlns:p="http://schemas.openxmlformats.org/presentationml/2006/main">
  <p:tag name="KSO_WM_UNIT_TEXTBOXSTYLE_SHAPETYPE" val="1"/>
  <p:tag name="KSO_WM_UNIT_TEXTBOXSTYLE_ADJUSTLEFT" val="0_-29.09998"/>
  <p:tag name="KSO_WM_UNIT_TEXTBOXSTYLE_ADJUSTTOP" val="0_-63.95001"/>
  <p:tag name="KSO_WM_UNIT_TEXTBOXSTYLE_ADJUSTWIDTH" val="100_58.19998"/>
  <p:tag name="KSO_WM_UNIT_TEXTBOXSTYLE_ADJUSTHEIGTH" val="100_109.65"/>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605_9*h_i*1_1"/>
  <p:tag name="KSO_WM_TEMPLATE_CATEGORY" val="custom"/>
  <p:tag name="KSO_WM_TEMPLATE_INDEX" val="20204605"/>
  <p:tag name="KSO_WM_UNIT_LAYERLEVEL" val="1_1"/>
  <p:tag name="KSO_WM_TAG_VERSION" val="1.0"/>
  <p:tag name="KSO_WM_BEAUTIFY_FLAG" val="#wm#"/>
</p:tagLst>
</file>

<file path=ppt/tags/tag710.xml><?xml version="1.0" encoding="utf-8"?>
<p:tagLst xmlns:p="http://schemas.openxmlformats.org/presentationml/2006/main">
  <p:tag name="KSO_WM_UNIT_TEXTBOXSTYLE_SHAPETYPE" val="1"/>
  <p:tag name="KSO_WM_UNIT_TEXTBOXSTYLE_ADJUSTLEFT" val="10_-35.445"/>
  <p:tag name="KSO_WM_UNIT_TEXTBOXSTYLE_ADJUSTTOP" val="0_-63.95001"/>
  <p:tag name="KSO_WM_UNIT_BLOCK" val="0"/>
  <p:tag name="KSO_WM_UNIT_SM_LIMIT_TYPE" val="1"/>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2"/>
  <p:tag name="KSO_WM_UNIT_ID" val="custom20204605_9*h_i*1_2"/>
  <p:tag name="KSO_WM_TEMPLATE_CATEGORY" val="custom"/>
  <p:tag name="KSO_WM_TEMPLATE_INDEX" val="20204605"/>
  <p:tag name="KSO_WM_UNIT_LAYERLEVEL" val="1_1"/>
  <p:tag name="KSO_WM_TAG_VERSION" val="1.0"/>
  <p:tag name="KSO_WM_BEAUTIFY_FLAG" val="#wm#"/>
</p:tagLst>
</file>

<file path=ppt/tags/tag711.xml><?xml version="1.0" encoding="utf-8"?>
<p:tagLst xmlns:p="http://schemas.openxmlformats.org/presentationml/2006/main">
  <p:tag name="KSO_WM_UNIT_TEXT_PART_ID_V2" val="d-1-1"/>
  <p:tag name="KSO_WM_UNIT_COLOR_SCHEME_SHAPE_ID" val="36"/>
  <p:tag name="KSO_WM_UNIT_COLOR_SCHEME_PARENT_PAGE" val="0_3"/>
  <p:tag name="KSO_WM_UNIT_ADJUSTLAYOUT_ID" val="36"/>
  <p:tag name="KSO_WM_UNIT_DIAGRAM_MODELTYPE" val="stripeEnum"/>
  <p:tag name="KSO_WM_UNIT_NOCLEAR" val="0"/>
  <p:tag name="KSO_WM_UNIT_VALUE" val="60"/>
  <p:tag name="KSO_WM_UNIT_HIGHLIGHT" val="0"/>
  <p:tag name="KSO_WM_UNIT_COMPATIBLE" val="0"/>
  <p:tag name="KSO_WM_UNIT_DIAGRAM_ISNUMVISUAL" val="0"/>
  <p:tag name="KSO_WM_UNIT_DIAGRAM_ISREFERUNIT" val="0"/>
  <p:tag name="KSO_WM_DIAGRAM_GROUP_CODE" val="l1-2"/>
  <p:tag name="KSO_WM_UNIT_TYPE" val="l_h_f"/>
  <p:tag name="KSO_WM_UNIT_INDEX" val="1_3_1"/>
  <p:tag name="KSO_WM_UNIT_ID" val="custom20204605_19*l_h_f*1_3_1"/>
  <p:tag name="KSO_WM_TEMPLATE_CATEGORY" val="custom"/>
  <p:tag name="KSO_WM_TEMPLATE_INDEX" val="20204605"/>
  <p:tag name="KSO_WM_UNIT_LAYERLEVEL" val="1_1_1"/>
  <p:tag name="KSO_WM_TAG_VERSION" val="1.0"/>
  <p:tag name="KSO_WM_BEAUTIFY_FLAG" val="#wm#"/>
  <p:tag name="KSO_WM_UNIT_PRESET_TEXT" val="点击此处添加正文内容，文字是您思想的提炼，请尽量言简意赅的阐述您的观点。"/>
  <p:tag name="KSO_WM_UNIT_TEXT_FILL_FORE_SCHEMECOLOR_INDEX" val="13"/>
  <p:tag name="KSO_WM_UNIT_TEXT_FILL_TYPE" val="1"/>
  <p:tag name="KSO_WM_UNIT_USESOURCEFORMAT_APPLY" val="1"/>
</p:tagLst>
</file>

<file path=ppt/tags/tag712.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normalSize&quot;:{&quot;size1&quot;:13.3},&quot;minSize&quot;:{&quot;size1&quot;:13.3},&quot;maxSize&quot;:{&quot;size1&quot;:13.3},&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425,&quot;right&quot;:1.692,&quot;bottom&quot;:0.425},&quot;edge&quot;:{&quot;left&quot;:true,&quot;top&quot;:true,&quot;right&quot;:true,&quot;bottom&quot;:false}},{&quot;direction&quot;:0,&quot;horizontalAlign&quot;:-1,&quot;verticalAlign&quot;:-1,&quot;type&quot;:0,&quot;diagramDirection&quot;:0,&quot;canSetOverLayout&quot;:0,&quot;isOverLayout&quot;:0,&quot;margin&quot;:{&quot;left&quot;:2.12,&quot;top&quot;:1.69,&quot;right&quot;:2.12,&quot;bottom&quot;:2.96},&quot;edge&quot;:{&quot;left&quot;:true,&quot;top&quot;:false,&quot;right&quot;:true,&quot;bottom&quot;:true}}]}"/>
  <p:tag name="KSO_WM_SLIDE_BACKGROUND" val="[&quot;general&quot;,&quot;navigation&quot;]"/>
  <p:tag name="KSO_WM_SLIDE_RATIO" val="1.777778"/>
  <p:tag name="KSO_WM_SLIDE_ID" val="custom20204605_8"/>
  <p:tag name="KSO_WM_TEMPLATE_SUBCATEGORY" val="0"/>
  <p:tag name="KSO_WM_TEMPLATE_MASTER_TYPE" val="1"/>
  <p:tag name="KSO_WM_TEMPLATE_COLOR_TYPE" val="1"/>
  <p:tag name="KSO_WM_SLIDE_TYPE" val="text"/>
  <p:tag name="KSO_WM_SLIDE_SUBTYPE" val="pureTxt"/>
  <p:tag name="KSO_WM_SLIDE_ITEM_CNT" val="0"/>
  <p:tag name="KSO_WM_SLIDE_INDEX" val="8"/>
  <p:tag name="KSO_WM_SLIDE_SIZE" val="960*539"/>
  <p:tag name="KSO_WM_SLIDE_POSITION" val="0*0"/>
  <p:tag name="KSO_WM_TAG_VERSION" val="1.0"/>
  <p:tag name="KSO_WM_BEAUTIFY_FLAG" val="#wm#"/>
  <p:tag name="KSO_WM_TEMPLATE_CATEGORY" val="custom"/>
  <p:tag name="KSO_WM_TEMPLATE_INDEX" val="20204605"/>
  <p:tag name="KSO_WM_SLIDE_LAYOUT" val="a_f_i"/>
  <p:tag name="KSO_WM_SLIDE_LAYOUT_CNT" val="1_1_1"/>
</p:tagLst>
</file>

<file path=ppt/tags/tag713.xml><?xml version="1.0" encoding="utf-8"?>
<p:tagLst xmlns:p="http://schemas.openxmlformats.org/presentationml/2006/main">
  <p:tag name="KSO_WM_BEAUTIFY_FLAG" val="#wm#"/>
  <p:tag name="KSO_WM_TEMPLATE_CATEGORY" val="custom"/>
  <p:tag name="KSO_WM_TEMPLATE_INDEX" val="20204605"/>
</p:tagLst>
</file>

<file path=ppt/tags/tag714.xml><?xml version="1.0" encoding="utf-8"?>
<p:tagLst xmlns:p="http://schemas.openxmlformats.org/presentationml/2006/main">
  <p:tag name="KSO_WM_BEAUTIFY_FLAG" val="#wm#"/>
  <p:tag name="KSO_WM_TEMPLATE_CATEGORY" val="custom"/>
  <p:tag name="KSO_WM_TEMPLATE_INDEX" val="20204605"/>
</p:tagLst>
</file>

<file path=ppt/tags/tag715.xml><?xml version="1.0" encoding="utf-8"?>
<p:tagLst xmlns:p="http://schemas.openxmlformats.org/presentationml/2006/main">
  <p:tag name="KSO_WM_UNIT_NOCLEAR" val="0"/>
  <p:tag name="KSO_WM_UNIT_VALUE" val="7"/>
  <p:tag name="KSO_WM_UNIT_HIGHLIGHT" val="0"/>
  <p:tag name="KSO_WM_UNIT_COMPATIBLE" val="1"/>
  <p:tag name="KSO_WM_UNIT_DIAGRAM_ISNUMVISUAL" val="0"/>
  <p:tag name="KSO_WM_UNIT_DIAGRAM_ISREFERUNIT" val="0"/>
  <p:tag name="KSO_WM_UNIT_TYPE" val="e"/>
  <p:tag name="KSO_WM_UNIT_INDEX" val="1"/>
  <p:tag name="KSO_WM_UNIT_ID" val="custom20204605_7*e*1"/>
  <p:tag name="KSO_WM_TEMPLATE_CATEGORY" val="custom"/>
  <p:tag name="KSO_WM_TEMPLATE_INDEX" val="20204605"/>
  <p:tag name="KSO_WM_UNIT_LAYERLEVEL" val="1"/>
  <p:tag name="KSO_WM_TAG_VERSION" val="1.0"/>
  <p:tag name="KSO_WM_BEAUTIFY_FLAG" val="#wm#"/>
  <p:tag name="KSO_WM_UNIT_PRESET_TEXT" val="PART ONE"/>
</p:tagLst>
</file>

<file path=ppt/tags/tag716.xml><?xml version="1.0" encoding="utf-8"?>
<p:tagLst xmlns:p="http://schemas.openxmlformats.org/presentationml/2006/main">
  <p:tag name="KSO_WM_UNIT_ISCONTENTS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04605_7*a*1"/>
  <p:tag name="KSO_WM_TEMPLATE_CATEGORY" val="custom"/>
  <p:tag name="KSO_WM_TEMPLATE_INDEX" val="20204605"/>
  <p:tag name="KSO_WM_UNIT_LAYERLEVEL" val="1"/>
  <p:tag name="KSO_WM_TAG_VERSION" val="1.0"/>
  <p:tag name="KSO_WM_BEAUTIFY_FLAG" val="#wm#"/>
  <p:tag name="KSO_WM_UNIT_PRESET_TEXT" val="单击添加大标题"/>
</p:tagLst>
</file>

<file path=ppt/tags/tag717.xml><?xml version="1.0" encoding="utf-8"?>
<p:tagLst xmlns:p="http://schemas.openxmlformats.org/presentationml/2006/main">
  <p:tag name="KSO_WM_SLIDE_ID" val="custom2020460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4605"/>
  <p:tag name="KSO_WM_SLIDE_LAYOUT" val="a_b_e"/>
  <p:tag name="KSO_WM_SLIDE_LAYOUT_CNT" val="1_1_1"/>
</p:tagLst>
</file>

<file path=ppt/tags/tag718.xml><?xml version="1.0" encoding="utf-8"?>
<p:tagLst xmlns:p="http://schemas.openxmlformats.org/presentationml/2006/main">
  <p:tag name="KSO_WM_SLIDE_ID" val="custom2020460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4605"/>
  <p:tag name="KSO_WM_SLIDE_LAYOUT" val="a_b_e"/>
  <p:tag name="KSO_WM_SLIDE_LAYOUT_CNT" val="1_1_1"/>
</p:tagLst>
</file>

<file path=ppt/tags/tag719.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605_8*i*1"/>
  <p:tag name="KSO_WM_TEMPLATE_CATEGORY" val="custom"/>
  <p:tag name="KSO_WM_TEMPLATE_INDEX" val="20204605"/>
  <p:tag name="KSO_WM_UNIT_BK_DARK_LIGHT" val="2"/>
  <p:tag name="KSO_WM_UNIT_LAYERLEVEL" val="1"/>
  <p:tag name="KSO_WM_TAG_VERSION" val="1.0"/>
  <p:tag name="KSO_WM_BEAUTIFY_FLAG" val="#wm#"/>
</p:tagLst>
</file>

<file path=ppt/tags/tag720.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TYPE" val="i"/>
  <p:tag name="KSO_WM_UNIT_INDEX" val="1"/>
  <p:tag name="KSO_WM_UNIT_ID" val="custom20204605_8*i*1"/>
  <p:tag name="KSO_WM_TEMPLATE_CATEGORY" val="custom"/>
  <p:tag name="KSO_WM_TEMPLATE_INDEX" val="20204605"/>
  <p:tag name="KSO_WM_UNIT_LAYERLEVEL" val="1"/>
  <p:tag name="KSO_WM_TAG_VERSION" val="1.0"/>
  <p:tag name="KSO_WM_BEAUTIFY_FLAG" val="#wm#"/>
</p:tagLst>
</file>

<file path=ppt/tags/tag721.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TYPE" val="i"/>
  <p:tag name="KSO_WM_UNIT_INDEX" val="2"/>
  <p:tag name="KSO_WM_UNIT_ID" val="custom20204605_8*i*2"/>
  <p:tag name="KSO_WM_TEMPLATE_CATEGORY" val="custom"/>
  <p:tag name="KSO_WM_TEMPLATE_INDEX" val="20204605"/>
  <p:tag name="KSO_WM_UNIT_LAYERLEVEL" val="1"/>
  <p:tag name="KSO_WM_TAG_VERSION" val="1.0"/>
  <p:tag name="KSO_WM_BEAUTIFY_FLAG" val="#wm#"/>
</p:tagLst>
</file>

<file path=ppt/tags/tag722.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i"/>
  <p:tag name="KSO_WM_UNIT_INDEX" val="3"/>
  <p:tag name="KSO_WM_UNIT_ID" val="custom20204605_8*i*3"/>
  <p:tag name="KSO_WM_TEMPLATE_CATEGORY" val="custom"/>
  <p:tag name="KSO_WM_TEMPLATE_INDEX" val="20204605"/>
  <p:tag name="KSO_WM_UNIT_LAYERLEVEL" val="1"/>
  <p:tag name="KSO_WM_TAG_VERSION" val="1.0"/>
  <p:tag name="KSO_WM_BEAUTIFY_FLAG" val="#wm#"/>
</p:tagLst>
</file>

<file path=ppt/tags/tag723.xml><?xml version="1.0" encoding="utf-8"?>
<p:tagLst xmlns:p="http://schemas.openxmlformats.org/presentationml/2006/main">
  <p:tag name="KSO_WM_UNIT_ISCONTENTSTITLE" val="0"/>
  <p:tag name="KSO_WM_UNIT_DEFAULT_FONT" val="16;24;2"/>
  <p:tag name="KSO_WM_UNIT_BLOCK" val="0"/>
  <p:tag name="KSO_WM_UNIT_NOCLEAR" val="0"/>
  <p:tag name="KSO_WM_UNIT_VALUE" val="380"/>
  <p:tag name="KSO_WM_UNIT_HIGHLIGHT" val="0"/>
  <p:tag name="KSO_WM_UNIT_COMPATIBLE" val="0"/>
  <p:tag name="KSO_WM_UNIT_DIAGRAM_ISNUMVISUAL" val="0"/>
  <p:tag name="KSO_WM_UNIT_DIAGRAM_ISREFERUNIT" val="0"/>
  <p:tag name="KSO_WM_UNIT_TYPE" val="ζ_h_f"/>
  <p:tag name="KSO_WM_UNIT_INDEX" val="1595495840775_1_1"/>
  <p:tag name="KSO_WM_UNIT_ID" val="custom20204605_8*f*1"/>
  <p:tag name="KSO_WM_TEMPLATE_CATEGORY" val="custom"/>
  <p:tag name="KSO_WM_TEMPLATE_INDEX" val="20204605"/>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
  <p:tag name="KSO_WM_UNIT_DIAGRAM_MODELTYPE" val="dynamicNum"/>
  <p:tag name="KSO_WM_UNIT_DYNMNUM_TYPE" val="1"/>
  <p:tag name="KSO_WM_DYNAMICNUM_SPEED" val="3"/>
  <p:tag name="KSO_WM_UNIT_DYNMNUM_DGM_ANIMTYPE" val="5"/>
</p:tagLst>
</file>

<file path=ppt/tags/tag724.xml><?xml version="1.0" encoding="utf-8"?>
<p:tagLst xmlns:p="http://schemas.openxmlformats.org/presentationml/2006/main">
  <p:tag name="KSO_WM_UNIT_DEFAULT_FONT" val="28;32;4"/>
  <p:tag name="KSO_WM_UNIT_BLOCK" val="0"/>
  <p:tag name="KSO_WM_UNIT_ISCONTENTS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04605_8*a*1"/>
  <p:tag name="KSO_WM_TEMPLATE_CATEGORY" val="custom"/>
  <p:tag name="KSO_WM_TEMPLATE_INDEX" val="20204605"/>
  <p:tag name="KSO_WM_UNIT_LAYERLEVEL" val="1"/>
  <p:tag name="KSO_WM_TAG_VERSION" val="1.0"/>
  <p:tag name="KSO_WM_BEAUTIFY_FLAG" val="#wm#"/>
  <p:tag name="KSO_WM_UNIT_PRESET_TEXT" val="单击此处添加大标题"/>
</p:tagLst>
</file>

<file path=ppt/tags/tag725.xml><?xml version="1.0" encoding="utf-8"?>
<p:tagLst xmlns:p="http://schemas.openxmlformats.org/presentationml/2006/main">
  <p:tag name="KSO_WM_UNIT_TEXTBOXSTYLE_SHAPETYPE" val="1"/>
  <p:tag name="KSO_WM_UNIT_TEXTBOXSTYLE_ADJUSTLEFT" val="0_-29.09998"/>
  <p:tag name="KSO_WM_UNIT_TEXTBOXSTYLE_ADJUSTTOP" val="0_-63.95001"/>
  <p:tag name="KSO_WM_UNIT_TEXTBOXSTYLE_ADJUSTWIDTH" val="100_58.19998"/>
  <p:tag name="KSO_WM_UNIT_TEXTBOXSTYLE_ADJUSTHEIGTH" val="100_109.65"/>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605_9*h_i*1_1"/>
  <p:tag name="KSO_WM_TEMPLATE_CATEGORY" val="custom"/>
  <p:tag name="KSO_WM_TEMPLATE_INDEX" val="20204605"/>
  <p:tag name="KSO_WM_UNIT_LAYERLEVEL" val="1_1"/>
  <p:tag name="KSO_WM_TAG_VERSION" val="1.0"/>
  <p:tag name="KSO_WM_BEAUTIFY_FLAG" val="#wm#"/>
</p:tagLst>
</file>

<file path=ppt/tags/tag726.xml><?xml version="1.0" encoding="utf-8"?>
<p:tagLst xmlns:p="http://schemas.openxmlformats.org/presentationml/2006/main">
  <p:tag name="KSO_WM_UNIT_TEXTBOXSTYLE_SHAPETYPE" val="1"/>
  <p:tag name="KSO_WM_UNIT_TEXTBOXSTYLE_ADJUSTLEFT" val="10_-35.445"/>
  <p:tag name="KSO_WM_UNIT_TEXTBOXSTYLE_ADJUSTTOP" val="0_-63.95001"/>
  <p:tag name="KSO_WM_UNIT_BLOCK" val="0"/>
  <p:tag name="KSO_WM_UNIT_SM_LIMIT_TYPE" val="1"/>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2"/>
  <p:tag name="KSO_WM_UNIT_ID" val="custom20204605_9*h_i*1_2"/>
  <p:tag name="KSO_WM_TEMPLATE_CATEGORY" val="custom"/>
  <p:tag name="KSO_WM_TEMPLATE_INDEX" val="20204605"/>
  <p:tag name="KSO_WM_UNIT_LAYERLEVEL" val="1_1"/>
  <p:tag name="KSO_WM_TAG_VERSION" val="1.0"/>
  <p:tag name="KSO_WM_BEAUTIFY_FLAG" val="#wm#"/>
</p:tagLst>
</file>

<file path=ppt/tags/tag727.xml><?xml version="1.0" encoding="utf-8"?>
<p:tagLst xmlns:p="http://schemas.openxmlformats.org/presentationml/2006/main">
  <p:tag name="KSO_WM_UNIT_TEXT_PART_ID_V2" val="d-1-1"/>
  <p:tag name="KSO_WM_UNIT_COLOR_SCHEME_SHAPE_ID" val="36"/>
  <p:tag name="KSO_WM_UNIT_COLOR_SCHEME_PARENT_PAGE" val="0_3"/>
  <p:tag name="KSO_WM_UNIT_ADJUSTLAYOUT_ID" val="36"/>
  <p:tag name="KSO_WM_UNIT_DIAGRAM_MODELTYPE" val="stripeEnum"/>
  <p:tag name="KSO_WM_UNIT_NOCLEAR" val="0"/>
  <p:tag name="KSO_WM_UNIT_VALUE" val="60"/>
  <p:tag name="KSO_WM_UNIT_HIGHLIGHT" val="0"/>
  <p:tag name="KSO_WM_UNIT_COMPATIBLE" val="0"/>
  <p:tag name="KSO_WM_UNIT_DIAGRAM_ISNUMVISUAL" val="0"/>
  <p:tag name="KSO_WM_UNIT_DIAGRAM_ISREFERUNIT" val="0"/>
  <p:tag name="KSO_WM_DIAGRAM_GROUP_CODE" val="l1-2"/>
  <p:tag name="KSO_WM_UNIT_TYPE" val="l_h_f"/>
  <p:tag name="KSO_WM_UNIT_INDEX" val="1_3_1"/>
  <p:tag name="KSO_WM_UNIT_ID" val="custom20204605_19*l_h_f*1_3_1"/>
  <p:tag name="KSO_WM_TEMPLATE_CATEGORY" val="custom"/>
  <p:tag name="KSO_WM_TEMPLATE_INDEX" val="20204605"/>
  <p:tag name="KSO_WM_UNIT_LAYERLEVEL" val="1_1_1"/>
  <p:tag name="KSO_WM_TAG_VERSION" val="1.0"/>
  <p:tag name="KSO_WM_BEAUTIFY_FLAG" val="#wm#"/>
  <p:tag name="KSO_WM_UNIT_PRESET_TEXT" val="点击此处添加正文内容，文字是您思想的提炼，请尽量言简意赅的阐述您的观点。"/>
  <p:tag name="KSO_WM_UNIT_TEXT_FILL_FORE_SCHEMECOLOR_INDEX" val="13"/>
  <p:tag name="KSO_WM_UNIT_TEXT_FILL_TYPE" val="1"/>
  <p:tag name="KSO_WM_UNIT_USESOURCEFORMAT_APPLY" val="1"/>
</p:tagLst>
</file>

<file path=ppt/tags/tag728.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normalSize&quot;:{&quot;size1&quot;:13.3},&quot;minSize&quot;:{&quot;size1&quot;:13.3},&quot;maxSize&quot;:{&quot;size1&quot;:13.3},&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425,&quot;right&quot;:1.692,&quot;bottom&quot;:0.425},&quot;edge&quot;:{&quot;left&quot;:true,&quot;top&quot;:true,&quot;right&quot;:true,&quot;bottom&quot;:false}},{&quot;direction&quot;:0,&quot;horizontalAlign&quot;:-1,&quot;verticalAlign&quot;:-1,&quot;type&quot;:0,&quot;diagramDirection&quot;:0,&quot;canSetOverLayout&quot;:0,&quot;isOverLayout&quot;:0,&quot;margin&quot;:{&quot;left&quot;:2.12,&quot;top&quot;:1.69,&quot;right&quot;:2.12,&quot;bottom&quot;:2.96},&quot;edge&quot;:{&quot;left&quot;:true,&quot;top&quot;:false,&quot;right&quot;:true,&quot;bottom&quot;:true}}]}"/>
  <p:tag name="KSO_WM_SLIDE_BACKGROUND" val="[&quot;general&quot;,&quot;navigation&quot;]"/>
  <p:tag name="KSO_WM_SLIDE_RATIO" val="1.777778"/>
  <p:tag name="KSO_WM_SLIDE_ID" val="custom20204605_8"/>
  <p:tag name="KSO_WM_TEMPLATE_SUBCATEGORY" val="0"/>
  <p:tag name="KSO_WM_TEMPLATE_MASTER_TYPE" val="1"/>
  <p:tag name="KSO_WM_TEMPLATE_COLOR_TYPE" val="1"/>
  <p:tag name="KSO_WM_SLIDE_TYPE" val="text"/>
  <p:tag name="KSO_WM_SLIDE_SUBTYPE" val="pureTxt"/>
  <p:tag name="KSO_WM_SLIDE_ITEM_CNT" val="0"/>
  <p:tag name="KSO_WM_SLIDE_INDEX" val="8"/>
  <p:tag name="KSO_WM_SLIDE_SIZE" val="960*539"/>
  <p:tag name="KSO_WM_SLIDE_POSITION" val="0*0"/>
  <p:tag name="KSO_WM_TAG_VERSION" val="1.0"/>
  <p:tag name="KSO_WM_BEAUTIFY_FLAG" val="#wm#"/>
  <p:tag name="KSO_WM_TEMPLATE_CATEGORY" val="custom"/>
  <p:tag name="KSO_WM_TEMPLATE_INDEX" val="20204605"/>
  <p:tag name="KSO_WM_SLIDE_LAYOUT" val="a_f_i"/>
  <p:tag name="KSO_WM_SLIDE_LAYOUT_CNT" val="1_1_1"/>
</p:tagLst>
</file>

<file path=ppt/tags/tag7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3"/>
  <p:tag name="KSO_WM_UNIT_TEXT_FILL_FORE_SCHEMECOLOR_INDEX" val="2"/>
  <p:tag name="KSO_WM_UNIT_TEXT_FILL_TYPE" val="1"/>
  <p:tag name="KSO_WM_UNIT_USESOURCEFORMAT_APPLY" val="1"/>
</p:tagLst>
</file>

<file path=ppt/tags/tag7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5"/>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5"/>
  <p:tag name="KSO_WM_UNIT_FILL_FORE_SCHEMECOLOR_INDEX" val="5"/>
  <p:tag name="KSO_WM_UNIT_FILL_TYPE" val="1"/>
  <p:tag name="KSO_WM_UNIT_TEXT_FILL_FORE_SCHEMECOLOR_INDEX" val="2"/>
  <p:tag name="KSO_WM_UNIT_TEXT_FILL_TYPE" val="1"/>
  <p:tag name="KSO_WM_UNIT_USESOURCEFORMAT_APPLY" val="1"/>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27"/>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27"/>
  <p:tag name="KSO_WM_UNIT_FILL_FORE_SCHEMECOLOR_INDEX" val="5"/>
  <p:tag name="KSO_WM_UNIT_FILL_TYPE" val="1"/>
  <p:tag name="KSO_WM_UNIT_TEXT_FILL_FORE_SCHEMECOLOR_INDEX" val="2"/>
  <p:tag name="KSO_WM_UNIT_TEXT_FILL_TYPE" val="1"/>
  <p:tag name="KSO_WM_UNIT_USESOURCEFORMAT_APPLY" val="1"/>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39"/>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39"/>
  <p:tag name="KSO_WM_UNIT_FILL_FORE_SCHEMECOLOR_INDEX" val="5"/>
  <p:tag name="KSO_WM_UNIT_FILL_TYPE" val="1"/>
  <p:tag name="KSO_WM_UNIT_TEXT_FILL_FORE_SCHEMECOLOR_INDEX" val="2"/>
  <p:tag name="KSO_WM_UNIT_TEXT_FILL_TYPE" val="1"/>
  <p:tag name="KSO_WM_UNIT_USESOURCEFORMAT_APPLY" val="1"/>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5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51"/>
  <p:tag name="KSO_WM_UNIT_FILL_FORE_SCHEMECOLOR_INDEX" val="5"/>
  <p:tag name="KSO_WM_UNIT_FILL_TYPE" val="1"/>
  <p:tag name="KSO_WM_UNIT_TEXT_FILL_FORE_SCHEMECOLOR_INDEX" val="2"/>
  <p:tag name="KSO_WM_UNIT_TEXT_FILL_TYPE" val="1"/>
  <p:tag name="KSO_WM_UNIT_USESOURCEFORMAT_APPLY" val="1"/>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3"/>
  <p:tag name="KSO_WM_UNIT_FILL_FORE_SCHEMECOLOR_INDEX" val="5"/>
  <p:tag name="KSO_WM_UNIT_FILL_TYPE" val="1"/>
  <p:tag name="KSO_WM_UNIT_TEXT_FILL_FORE_SCHEMECOLOR_INDEX" val="13"/>
  <p:tag name="KSO_WM_UNIT_TEXT_FILL_TYPE" val="1"/>
  <p:tag name="KSO_WM_UNIT_USESOURCEFORMAT_APPLY" val="1"/>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8"/>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8"/>
  <p:tag name="KSO_WM_UNIT_FILL_FORE_SCHEMECOLOR_INDEX" val="5"/>
  <p:tag name="KSO_WM_UNIT_FILL_TYPE" val="1"/>
  <p:tag name="KSO_WM_UNIT_TEXT_FILL_FORE_SCHEMECOLOR_INDEX" val="2"/>
  <p:tag name="KSO_WM_UNIT_TEXT_FILL_TYPE" val="1"/>
  <p:tag name="KSO_WM_UNIT_USESOURCEFORMAT_APPLY" val="1"/>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9"/>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9"/>
  <p:tag name="KSO_WM_UNIT_FILL_FORE_SCHEMECOLOR_INDEX" val="5"/>
  <p:tag name="KSO_WM_UNIT_FILL_TYPE" val="1"/>
  <p:tag name="KSO_WM_UNIT_TEXT_FILL_FORE_SCHEMECOLOR_INDEX" val="2"/>
  <p:tag name="KSO_WM_UNIT_TEXT_FILL_TYPE" val="1"/>
  <p:tag name="KSO_WM_UNIT_USESOURCEFORMAT_APPLY" val="1"/>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0"/>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0"/>
  <p:tag name="KSO_WM_UNIT_FILL_FORE_SCHEMECOLOR_INDEX" val="5"/>
  <p:tag name="KSO_WM_UNIT_FILL_TYPE" val="1"/>
  <p:tag name="KSO_WM_UNIT_TEXT_FILL_FORE_SCHEMECOLOR_INDEX" val="13"/>
  <p:tag name="KSO_WM_UNIT_TEXT_FILL_TYPE" val="1"/>
  <p:tag name="KSO_WM_UNIT_USESOURCEFORMAT_APPLY" val="1"/>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1"/>
  <p:tag name="KSO_WM_UNIT_FILL_FORE_SCHEMECOLOR_INDEX" val="5"/>
  <p:tag name="KSO_WM_UNIT_FILL_TYPE" val="1"/>
  <p:tag name="KSO_WM_UNIT_TEXT_FILL_FORE_SCHEMECOLOR_INDEX" val="2"/>
  <p:tag name="KSO_WM_UNIT_TEXT_FILL_TYPE" val="1"/>
  <p:tag name="KSO_WM_UNIT_USESOURCEFORMAT_APPLY" val="1"/>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3"/>
  <p:tag name="KSO_WM_UNIT_FILL_FORE_SCHEMECOLOR_INDEX" val="5"/>
  <p:tag name="KSO_WM_UNIT_FILL_TYPE" val="1"/>
  <p:tag name="KSO_WM_UNIT_TEXT_FILL_FORE_SCHEMECOLOR_INDEX" val="13"/>
  <p:tag name="KSO_WM_UNIT_TEXT_FILL_TYPE" val="1"/>
  <p:tag name="KSO_WM_UNIT_USESOURCEFORMAT_APPLY" val="1"/>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4"/>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4"/>
  <p:tag name="KSO_WM_UNIT_FILL_FORE_SCHEMECOLOR_INDEX" val="5"/>
  <p:tag name="KSO_WM_UNIT_FILL_TYPE" val="1"/>
  <p:tag name="KSO_WM_UNIT_TEXT_FILL_FORE_SCHEMECOLOR_INDEX" val="2"/>
  <p:tag name="KSO_WM_UNIT_TEXT_FILL_TYPE" val="1"/>
  <p:tag name="KSO_WM_UNIT_USESOURCEFORMAT_APPLY" val="1"/>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6"/>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6"/>
  <p:tag name="KSO_WM_UNIT_FILL_FORE_SCHEMECOLOR_INDEX" val="5"/>
  <p:tag name="KSO_WM_UNIT_FILL_TYPE" val="1"/>
  <p:tag name="KSO_WM_UNIT_TEXT_FILL_FORE_SCHEMECOLOR_INDEX" val="13"/>
  <p:tag name="KSO_WM_UNIT_TEXT_FILL_TYPE" val="1"/>
  <p:tag name="KSO_WM_UNIT_USESOURCEFORMAT_APPLY" val="1"/>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7"/>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7"/>
  <p:tag name="KSO_WM_UNIT_FILL_FORE_SCHEMECOLOR_INDEX" val="5"/>
  <p:tag name="KSO_WM_UNIT_FILL_TYPE" val="1"/>
  <p:tag name="KSO_WM_UNIT_TEXT_FILL_FORE_SCHEMECOLOR_INDEX" val="13"/>
  <p:tag name="KSO_WM_UNIT_TEXT_FILL_TYPE" val="1"/>
  <p:tag name="KSO_WM_UNIT_USESOURCEFORMAT_APPLY" val="1"/>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8"/>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8"/>
  <p:tag name="KSO_WM_UNIT_FILL_FORE_SCHEMECOLOR_INDEX" val="5"/>
  <p:tag name="KSO_WM_UNIT_FILL_TYPE" val="1"/>
  <p:tag name="KSO_WM_UNIT_TEXT_FILL_FORE_SCHEMECOLOR_INDEX" val="2"/>
  <p:tag name="KSO_WM_UNIT_TEXT_FILL_TYPE" val="1"/>
  <p:tag name="KSO_WM_UNIT_USESOURCEFORMAT_APPLY" val="1"/>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19"/>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19"/>
  <p:tag name="KSO_WM_UNIT_FILL_FORE_SCHEMECOLOR_INDEX" val="5"/>
  <p:tag name="KSO_WM_UNIT_FILL_TYPE" val="1"/>
  <p:tag name="KSO_WM_UNIT_TEXT_FILL_FORE_SCHEMECOLOR_INDEX" val="13"/>
  <p:tag name="KSO_WM_UNIT_TEXT_FILL_TYPE" val="1"/>
  <p:tag name="KSO_WM_UNIT_USESOURCEFORMAT_APPLY" val="1"/>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20"/>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20"/>
  <p:tag name="KSO_WM_UNIT_FILL_FORE_SCHEMECOLOR_INDEX" val="5"/>
  <p:tag name="KSO_WM_UNIT_FILL_TYPE" val="1"/>
  <p:tag name="KSO_WM_UNIT_TEXT_FILL_FORE_SCHEMECOLOR_INDEX" val="13"/>
  <p:tag name="KSO_WM_UNIT_TEXT_FILL_TYPE" val="1"/>
  <p:tag name="KSO_WM_UNIT_USESOURCEFORMAT_APPLY" val="1"/>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4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41"/>
  <p:tag name="KSO_WM_UNIT_FILL_FORE_SCHEMECOLOR_INDEX" val="5"/>
  <p:tag name="KSO_WM_UNIT_FILL_TYPE" val="1"/>
  <p:tag name="KSO_WM_UNIT_TEXT_FILL_FORE_SCHEMECOLOR_INDEX" val="2"/>
  <p:tag name="KSO_WM_UNIT_TEXT_FILL_TYPE" val="1"/>
  <p:tag name="KSO_WM_UNIT_USESOURCEFORMAT_APPLY" val="1"/>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42"/>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42"/>
  <p:tag name="KSO_WM_UNIT_FILL_FORE_SCHEMECOLOR_INDEX" val="5"/>
  <p:tag name="KSO_WM_UNIT_FILL_TYPE" val="1"/>
  <p:tag name="KSO_WM_UNIT_TEXT_FILL_FORE_SCHEMECOLOR_INDEX" val="2"/>
  <p:tag name="KSO_WM_UNIT_TEXT_FILL_TYPE" val="1"/>
  <p:tag name="KSO_WM_UNIT_USESOURCEFORMAT_APPLY" val="1"/>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4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43"/>
  <p:tag name="KSO_WM_UNIT_FILL_FORE_SCHEMECOLOR_INDEX" val="5"/>
  <p:tag name="KSO_WM_UNIT_FILL_TYPE" val="1"/>
  <p:tag name="KSO_WM_UNIT_TEXT_FILL_FORE_SCHEMECOLOR_INDEX" val="13"/>
  <p:tag name="KSO_WM_UNIT_TEXT_FILL_TYPE" val="1"/>
  <p:tag name="KSO_WM_UNIT_USESOURCEFORMAT_APPLY" val="1"/>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59"/>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59"/>
  <p:tag name="KSO_WM_UNIT_FILL_FORE_SCHEMECOLOR_INDEX" val="5"/>
  <p:tag name="KSO_WM_UNIT_FILL_TYPE" val="1"/>
  <p:tag name="KSO_WM_UNIT_TEXT_FILL_FORE_SCHEMECOLOR_INDEX" val="13"/>
  <p:tag name="KSO_WM_UNIT_TEXT_FILL_TYPE" val="1"/>
  <p:tag name="KSO_WM_UNIT_USESOURCEFORMAT_APPLY" val="1"/>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0"/>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0"/>
  <p:tag name="KSO_WM_UNIT_FILL_FORE_SCHEMECOLOR_INDEX" val="5"/>
  <p:tag name="KSO_WM_UNIT_FILL_TYPE" val="1"/>
  <p:tag name="KSO_WM_UNIT_TEXT_FILL_FORE_SCHEMECOLOR_INDEX" val="2"/>
  <p:tag name="KSO_WM_UNIT_TEXT_FILL_TYPE" val="1"/>
  <p:tag name="KSO_WM_UNIT_USESOURCEFORMAT_APPLY" val="1"/>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1"/>
  <p:tag name="KSO_WM_UNIT_FILL_FORE_SCHEMECOLOR_INDEX" val="5"/>
  <p:tag name="KSO_WM_UNIT_FILL_TYPE" val="1"/>
  <p:tag name="KSO_WM_UNIT_TEXT_FILL_FORE_SCHEMECOLOR_INDEX" val="13"/>
  <p:tag name="KSO_WM_UNIT_TEXT_FILL_TYPE" val="1"/>
  <p:tag name="KSO_WM_UNIT_USESOURCEFORMAT_APPLY" val="1"/>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2"/>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2"/>
  <p:tag name="KSO_WM_UNIT_FILL_FORE_SCHEMECOLOR_INDEX" val="5"/>
  <p:tag name="KSO_WM_UNIT_FILL_TYPE" val="1"/>
  <p:tag name="KSO_WM_UNIT_TEXT_FILL_FORE_SCHEMECOLOR_INDEX" val="13"/>
  <p:tag name="KSO_WM_UNIT_TEXT_FILL_TYPE" val="1"/>
  <p:tag name="KSO_WM_UNIT_USESOURCEFORMAT_APPLY" val="1"/>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4"/>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4"/>
  <p:tag name="KSO_WM_UNIT_FILL_FORE_SCHEMECOLOR_INDEX" val="5"/>
  <p:tag name="KSO_WM_UNIT_FILL_TYPE" val="1"/>
  <p:tag name="KSO_WM_UNIT_TEXT_FILL_FORE_SCHEMECOLOR_INDEX" val="2"/>
  <p:tag name="KSO_WM_UNIT_TEXT_FILL_TYPE" val="1"/>
  <p:tag name="KSO_WM_UNIT_USESOURCEFORMAT_APPLY" val="1"/>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65"/>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65"/>
  <p:tag name="KSO_WM_UNIT_FILL_FORE_SCHEMECOLOR_INDEX" val="5"/>
  <p:tag name="KSO_WM_UNIT_FILL_TYPE" val="1"/>
  <p:tag name="KSO_WM_UNIT_TEXT_FILL_FORE_SCHEMECOLOR_INDEX" val="2"/>
  <p:tag name="KSO_WM_UNIT_TEXT_FILL_TYPE" val="1"/>
  <p:tag name="KSO_WM_UNIT_USESOURCEFORMAT_APPLY" val="1"/>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0"/>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0"/>
  <p:tag name="KSO_WM_UNIT_FILL_FORE_SCHEMECOLOR_INDEX" val="5"/>
  <p:tag name="KSO_WM_UNIT_FILL_TYPE" val="1"/>
  <p:tag name="KSO_WM_UNIT_TEXT_FILL_FORE_SCHEMECOLOR_INDEX" val="13"/>
  <p:tag name="KSO_WM_UNIT_TEXT_FILL_TYPE" val="1"/>
  <p:tag name="KSO_WM_UNIT_USESOURCEFORMAT_APPLY" val="1"/>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1"/>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1"/>
  <p:tag name="KSO_WM_UNIT_FILL_FORE_SCHEMECOLOR_INDEX" val="5"/>
  <p:tag name="KSO_WM_UNIT_FILL_TYPE" val="1"/>
  <p:tag name="KSO_WM_UNIT_TEXT_FILL_FORE_SCHEMECOLOR_INDEX" val="2"/>
  <p:tag name="KSO_WM_UNIT_TEXT_FILL_TYPE" val="1"/>
  <p:tag name="KSO_WM_UNIT_USESOURCEFORMAT_APPLY" val="1"/>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2"/>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2"/>
  <p:tag name="KSO_WM_UNIT_FILL_FORE_SCHEMECOLOR_INDEX" val="5"/>
  <p:tag name="KSO_WM_UNIT_FILL_TYPE" val="1"/>
  <p:tag name="KSO_WM_UNIT_TEXT_FILL_FORE_SCHEMECOLOR_INDEX" val="13"/>
  <p:tag name="KSO_WM_UNIT_TEXT_FILL_TYPE" val="1"/>
  <p:tag name="KSO_WM_UNIT_USESOURCEFORMAT_APPLY" val="1"/>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3"/>
  <p:tag name="KSO_WM_UNIT_FILL_FORE_SCHEMECOLOR_INDEX" val="5"/>
  <p:tag name="KSO_WM_UNIT_FILL_TYPE" val="1"/>
  <p:tag name="KSO_WM_UNIT_TEXT_FILL_FORE_SCHEMECOLOR_INDEX" val="2"/>
  <p:tag name="KSO_WM_UNIT_TEXT_FILL_TYPE" val="1"/>
  <p:tag name="KSO_WM_UNIT_USESOURCEFORMAT_APPLY" val="1"/>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74"/>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74"/>
  <p:tag name="KSO_WM_UNIT_FILL_FORE_SCHEMECOLOR_INDEX" val="5"/>
  <p:tag name="KSO_WM_UNIT_FILL_TYPE" val="1"/>
  <p:tag name="KSO_WM_UNIT_TEXT_FILL_FORE_SCHEMECOLOR_INDEX" val="13"/>
  <p:tag name="KSO_WM_UNIT_TEXT_FILL_TYPE" val="1"/>
  <p:tag name="KSO_WM_UNIT_USESOURCEFORMAT_APPLY" val="1"/>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720296_3**"/>
  <p:tag name="KSO_WM_TEMPLATE_CATEGORY" val="custom"/>
  <p:tag name="KSO_WM_TEMPLATE_INDEX" val="4720296"/>
  <p:tag name="KSO_WM_UNIT_LAYERLEVEL" val="1"/>
  <p:tag name="KSO_WM_TAG_VERSION" val="1.0"/>
  <p:tag name="KSO_WM_BEAUTIFY_FLAG" val="#wm#"/>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82"/>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82"/>
  <p:tag name="KSO_WM_UNIT_FILL_FORE_SCHEMECOLOR_INDEX" val="14"/>
  <p:tag name="KSO_WM_UNIT_FILL_TYPE" val="1"/>
  <p:tag name="KSO_WM_UNIT_TEXT_FILL_FORE_SCHEMECOLOR_INDEX" val="13"/>
  <p:tag name="KSO_WM_UNIT_TEXT_FILL_TYPE" val="1"/>
  <p:tag name="KSO_WM_UNIT_USESOURCEFORMAT_APPLY" val="1"/>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83"/>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83"/>
  <p:tag name="KSO_WM_UNIT_FILL_FORE_SCHEMECOLOR_INDEX" val="14"/>
  <p:tag name="KSO_WM_UNIT_FILL_TYPE" val="1"/>
  <p:tag name="KSO_WM_UNIT_TEXT_FILL_FORE_SCHEMECOLOR_INDEX" val="2"/>
  <p:tag name="KSO_WM_UNIT_TEXT_FILL_TYPE" val="1"/>
  <p:tag name="KSO_WM_UNIT_USESOURCEFORMAT_APPLY" val="1"/>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i*84"/>
  <p:tag name="KSO_WM_TEMPLATE_CATEGORY" val="custom"/>
  <p:tag name="KSO_WM_TEMPLATE_INDEX" val="20201973"/>
  <p:tag name="KSO_WM_UNIT_LAYERLEVEL" val="1"/>
  <p:tag name="KSO_WM_TAG_VERSION" val="1.0"/>
  <p:tag name="KSO_WM_BEAUTIFY_FLAG" val="#wm#"/>
  <p:tag name="KSO_WM_DIAGRAM_GROUP_CODE" val="l1-1"/>
  <p:tag name="KSO_WM_UNIT_TYPE" val="i"/>
  <p:tag name="KSO_WM_UNIT_INDEX" val="84"/>
  <p:tag name="KSO_WM_UNIT_FILL_FORE_SCHEMECOLOR_INDEX" val="14"/>
  <p:tag name="KSO_WM_UNIT_FILL_TYPE" val="1"/>
  <p:tag name="KSO_WM_UNIT_TEXT_FILL_FORE_SCHEMECOLOR_INDEX" val="2"/>
  <p:tag name="KSO_WM_UNIT_TEXT_FILL_TYPE" val="1"/>
  <p:tag name="KSO_WM_UNIT_USESOURCEFORMAT_APPLY" val="1"/>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f*1_1_1"/>
  <p:tag name="KSO_WM_TEMPLATE_CATEGORY" val="custom"/>
  <p:tag name="KSO_WM_TEMPLATE_INDEX" val="20201973"/>
  <p:tag name="KSO_WM_UNIT_LAYERLEVEL" val="1_1_1"/>
  <p:tag name="KSO_WM_TAG_VERSION" val="1.0"/>
  <p:tag name="KSO_WM_BEAUTIFY_FLAG" val="#wm#"/>
  <p:tag name="KSO_WM_UNIT_NOCLEAR" val="0"/>
  <p:tag name="KSO_WM_DIAGRAM_GROUP_CODE" val="l1-1"/>
  <p:tag name="KSO_WM_UNIT_TYPE" val="l_h_f"/>
  <p:tag name="KSO_WM_UNIT_INDEX" val="1_1_1"/>
  <p:tag name="KSO_WM_UNIT_PRESET_TEXT" val="单击此处添加文本"/>
  <p:tag name="KSO_WM_UNIT_ISCONTENTSTITLE" val="0"/>
  <p:tag name="KSO_WM_UNIT_VALUE" val="8"/>
  <p:tag name="KSO_WM_UNIT_TEXT_FILL_FORE_SCHEMECOLOR_INDEX" val="16"/>
  <p:tag name="KSO_WM_UNIT_TEXT_FILL_TYPE" val="1"/>
  <p:tag name="KSO_WM_UNIT_USESOURCEFORMAT_APPLY" val="1"/>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i*1_1_1"/>
  <p:tag name="KSO_WM_TEMPLATE_CATEGORY" val="custom"/>
  <p:tag name="KSO_WM_TEMPLATE_INDEX" val="20201973"/>
  <p:tag name="KSO_WM_UNIT_LAYERLEVEL" val="1_1_1"/>
  <p:tag name="KSO_WM_TAG_VERSION" val="1.0"/>
  <p:tag name="KSO_WM_BEAUTIFY_FLAG" val="#wm#"/>
  <p:tag name="KSO_WM_DIAGRAM_GROUP_CODE" val="l1-1"/>
  <p:tag name="KSO_WM_UNIT_TYPE" val="l_h_i"/>
  <p:tag name="KSO_WM_UNIT_INDEX" val="1_1_1"/>
  <p:tag name="KSO_WM_UNIT_TEXT_FILL_FORE_SCHEMECOLOR_INDEX" val="16"/>
  <p:tag name="KSO_WM_UNIT_TEXT_FILL_TYPE" val="1"/>
  <p:tag name="KSO_WM_UNIT_USESOURCEFORMAT_APPLY" val="1"/>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i*1_2_1"/>
  <p:tag name="KSO_WM_TEMPLATE_CATEGORY" val="custom"/>
  <p:tag name="KSO_WM_TEMPLATE_INDEX" val="20201973"/>
  <p:tag name="KSO_WM_UNIT_LAYERLEVEL" val="1_1_1"/>
  <p:tag name="KSO_WM_TAG_VERSION" val="1.0"/>
  <p:tag name="KSO_WM_BEAUTIFY_FLAG" val="#wm#"/>
  <p:tag name="KSO_WM_DIAGRAM_GROUP_CODE" val="l1-1"/>
  <p:tag name="KSO_WM_UNIT_TYPE" val="l_h_i"/>
  <p:tag name="KSO_WM_UNIT_INDEX" val="1_2_1"/>
  <p:tag name="KSO_WM_UNIT_TEXT_FILL_FORE_SCHEMECOLOR_INDEX" val="16"/>
  <p:tag name="KSO_WM_UNIT_TEXT_FILL_TYPE" val="1"/>
  <p:tag name="KSO_WM_UNIT_USESOURCEFORMAT_APPLY" val="1"/>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a*1"/>
  <p:tag name="KSO_WM_TEMPLATE_CATEGORY" val="custom"/>
  <p:tag name="KSO_WM_TEMPLATE_INDEX" val="20201973"/>
  <p:tag name="KSO_WM_UNIT_LAYERLEVEL" val="1"/>
  <p:tag name="KSO_WM_TAG_VERSION" val="1.0"/>
  <p:tag name="KSO_WM_BEAUTIFY_FLAG" val="#wm#"/>
  <p:tag name="KSO_WM_DIAGRAM_GROUP_CODE" val="l1-1"/>
  <p:tag name="KSO_WM_UNIT_TYPE" val="a"/>
  <p:tag name="KSO_WM_UNIT_INDEX" val="1"/>
  <p:tag name="KSO_WM_UNIT_ISCONTENTSTITLE" val="0"/>
  <p:tag name="KSO_WM_UNIT_PRESET_TEXT" val="目录"/>
  <p:tag name="KSO_WM_UNIT_NOCLEAR" val="0"/>
  <p:tag name="KSO_WM_UNIT_VALUE" val="4"/>
  <p:tag name="KSO_WM_UNIT_TEXT_FILL_FORE_SCHEMECOLOR_INDEX" val="16"/>
  <p:tag name="KSO_WM_UNIT_TEXT_FILL_TYPE" val="1"/>
  <p:tag name="KSO_WM_UNIT_USESOURCEFORMAT_APPLY" val="1"/>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i*1_2_1"/>
  <p:tag name="KSO_WM_TEMPLATE_CATEGORY" val="custom"/>
  <p:tag name="KSO_WM_TEMPLATE_INDEX" val="20201973"/>
  <p:tag name="KSO_WM_UNIT_LAYERLEVEL" val="1_1_1"/>
  <p:tag name="KSO_WM_TAG_VERSION" val="1.0"/>
  <p:tag name="KSO_WM_BEAUTIFY_FLAG" val="#wm#"/>
  <p:tag name="KSO_WM_DIAGRAM_GROUP_CODE" val="l1-1"/>
  <p:tag name="KSO_WM_UNIT_TYPE" val="l_h_i"/>
  <p:tag name="KSO_WM_UNIT_INDEX" val="1_2_1"/>
  <p:tag name="KSO_WM_UNIT_TEXT_FILL_FORE_SCHEMECOLOR_INDEX" val="16"/>
  <p:tag name="KSO_WM_UNIT_TEXT_FILL_TYPE" val="1"/>
  <p:tag name="KSO_WM_UNIT_USESOURCEFORMAT_APPLY" val="1"/>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i*1_2_1"/>
  <p:tag name="KSO_WM_TEMPLATE_CATEGORY" val="custom"/>
  <p:tag name="KSO_WM_TEMPLATE_INDEX" val="20201973"/>
  <p:tag name="KSO_WM_UNIT_LAYERLEVEL" val="1_1_1"/>
  <p:tag name="KSO_WM_TAG_VERSION" val="1.0"/>
  <p:tag name="KSO_WM_BEAUTIFY_FLAG" val="#wm#"/>
  <p:tag name="KSO_WM_DIAGRAM_GROUP_CODE" val="l1-1"/>
  <p:tag name="KSO_WM_UNIT_TYPE" val="l_h_i"/>
  <p:tag name="KSO_WM_UNIT_INDEX" val="1_2_1"/>
  <p:tag name="KSO_WM_UNIT_TEXT_FILL_FORE_SCHEMECOLOR_INDEX" val="16"/>
  <p:tag name="KSO_WM_UNIT_TEXT_FILL_TYPE" val="1"/>
  <p:tag name="KSO_WM_UNIT_USESOURCEFORMAT_APPLY" val="1"/>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f*1_1_1"/>
  <p:tag name="KSO_WM_TEMPLATE_CATEGORY" val="custom"/>
  <p:tag name="KSO_WM_TEMPLATE_INDEX" val="20201973"/>
  <p:tag name="KSO_WM_UNIT_LAYERLEVEL" val="1_1_1"/>
  <p:tag name="KSO_WM_TAG_VERSION" val="1.0"/>
  <p:tag name="KSO_WM_BEAUTIFY_FLAG" val="#wm#"/>
  <p:tag name="KSO_WM_UNIT_NOCLEAR" val="0"/>
  <p:tag name="KSO_WM_DIAGRAM_GROUP_CODE" val="l1-1"/>
  <p:tag name="KSO_WM_UNIT_TYPE" val="l_h_f"/>
  <p:tag name="KSO_WM_UNIT_INDEX" val="1_1_1"/>
  <p:tag name="KSO_WM_UNIT_PRESET_TEXT" val="单击此处添加文本"/>
  <p:tag name="KSO_WM_UNIT_ISCONTENTSTITLE" val="0"/>
  <p:tag name="KSO_WM_UNIT_VALUE" val="8"/>
  <p:tag name="KSO_WM_UNIT_TEXT_FILL_FORE_SCHEMECOLOR_INDEX" val="16"/>
  <p:tag name="KSO_WM_UNIT_TEXT_FILL_TYPE" val="1"/>
  <p:tag name="KSO_WM_UNIT_USESOURCEFORMAT_APPLY" val="1"/>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1973_4*l_h_f*1_1_1"/>
  <p:tag name="KSO_WM_TEMPLATE_CATEGORY" val="custom"/>
  <p:tag name="KSO_WM_TEMPLATE_INDEX" val="20201973"/>
  <p:tag name="KSO_WM_UNIT_LAYERLEVEL" val="1_1_1"/>
  <p:tag name="KSO_WM_TAG_VERSION" val="1.0"/>
  <p:tag name="KSO_WM_BEAUTIFY_FLAG" val="#wm#"/>
  <p:tag name="KSO_WM_UNIT_NOCLEAR" val="0"/>
  <p:tag name="KSO_WM_DIAGRAM_GROUP_CODE" val="l1-1"/>
  <p:tag name="KSO_WM_UNIT_TYPE" val="l_h_f"/>
  <p:tag name="KSO_WM_UNIT_INDEX" val="1_1_1"/>
  <p:tag name="KSO_WM_UNIT_PRESET_TEXT" val="单击此处添加文本"/>
  <p:tag name="KSO_WM_UNIT_ISCONTENTSTITLE" val="0"/>
  <p:tag name="KSO_WM_UNIT_VALUE" val="8"/>
  <p:tag name="KSO_WM_UNIT_TEXT_FILL_FORE_SCHEMECOLOR_INDEX" val="16"/>
  <p:tag name="KSO_WM_UNIT_TEXT_FILL_TYPE" val="1"/>
  <p:tag name="KSO_WM_UNIT_USESOURCEFORMAT_APPLY" val="1"/>
</p:tagLst>
</file>

<file path=ppt/tags/tag787.xml><?xml version="1.0" encoding="utf-8"?>
<p:tagLst xmlns:p="http://schemas.openxmlformats.org/presentationml/2006/main">
  <p:tag name="KSO_WM_SLIDE_ID" val="custom20201973_4"/>
  <p:tag name="KSO_WM_TEMPLATE_SUBCATEGORY" val="0"/>
  <p:tag name="KSO_WM_SLIDE_TYPE" val="contents"/>
  <p:tag name="KSO_WM_SLIDE_SUBTYPE" val="diag"/>
  <p:tag name="KSO_WM_SLIDE_ITEM_CNT" val="4"/>
  <p:tag name="KSO_WM_SLIDE_INDEX" val="4"/>
  <p:tag name="KSO_WM_TAG_VERSION" val="1.0"/>
  <p:tag name="KSO_WM_BEAUTIFY_FLAG" val="#wm#"/>
  <p:tag name="KSO_WM_TEMPLATE_CATEGORY" val=""/>
  <p:tag name="KSO_WM_TEMPLATE_INDEX" val="20202311"/>
  <p:tag name="KSO_WM_DIAGRAM_GROUP_CODE" val="l1-1"/>
  <p:tag name="KSO_WM_SLIDE_DIAGTYPE" val="l"/>
  <p:tag name="KSO_WM_SLIDE_LAYOUT" val="a_j_l"/>
  <p:tag name="KSO_WM_SLIDE_LAYOUT_CNT" val="1_1_1"/>
  <p:tag name="KSO_WM_TEMPLATE_MASTER_TYPE" val="0"/>
  <p:tag name="KSO_WM_TEMPLATE_COLOR_TYPE" val="0"/>
</p:tagLst>
</file>

<file path=ppt/tags/tag788.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DIAGRAM_GROUP_CODE" val="l1-2"/>
  <p:tag name="KSO_WM_UNIT_TYPE" val="i"/>
  <p:tag name="KSO_WM_UNIT_INDEX" val="1"/>
  <p:tag name="KSO_WM_UNIT_ID" val="custom20204605_19*i*1"/>
  <p:tag name="KSO_WM_TEMPLATE_CATEGORY" val="custom"/>
  <p:tag name="KSO_WM_TEMPLATE_INDEX" val="20204605"/>
  <p:tag name="KSO_WM_UNIT_LAYERLEVEL" val="1"/>
  <p:tag name="KSO_WM_TAG_VERSION" val="1.0"/>
  <p:tag name="KSO_WM_BEAUTIFY_FLAG" val="#wm#"/>
  <p:tag name="KSO_WM_UNIT_USESOURCEFORMAT_APPLY" val="1"/>
</p:tagLst>
</file>

<file path=ppt/tags/tag789.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DIAGRAM_GROUP_CODE" val="l1-2"/>
  <p:tag name="KSO_WM_UNIT_TYPE" val="i"/>
  <p:tag name="KSO_WM_UNIT_INDEX" val="2"/>
  <p:tag name="KSO_WM_UNIT_ID" val="custom20204605_19*i*2"/>
  <p:tag name="KSO_WM_TEMPLATE_CATEGORY" val="custom"/>
  <p:tag name="KSO_WM_TEMPLATE_INDEX" val="20204605"/>
  <p:tag name="KSO_WM_UNIT_LAYERLEVEL" val="1"/>
  <p:tag name="KSO_WM_TAG_VERSION" val="1.0"/>
  <p:tag name="KSO_WM_BEAUTIFY_FLAG" val="#wm#"/>
  <p:tag name="KSO_WM_UNIT_USESOURCEFORMAT_APPLY" val="1"/>
</p:tagLst>
</file>

<file path=ppt/tags/tag790.xml><?xml version="1.0" encoding="utf-8"?>
<p:tagLst xmlns:p="http://schemas.openxmlformats.org/presentationml/2006/main">
  <p:tag name="KSO_WM_UNIT_DEFAULT_FONT" val="28;32;4"/>
  <p:tag name="KSO_WM_UNIT_BLOCK" val="0"/>
  <p:tag name="KSO_WM_UNIT_ISCONTENTS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l1-2"/>
  <p:tag name="KSO_WM_UNIT_TYPE" val="a"/>
  <p:tag name="KSO_WM_UNIT_INDEX" val="1"/>
  <p:tag name="KSO_WM_UNIT_ID" val="custom20204605_19*a*1"/>
  <p:tag name="KSO_WM_TEMPLATE_CATEGORY" val="custom"/>
  <p:tag name="KSO_WM_TEMPLATE_INDEX" val="20204605"/>
  <p:tag name="KSO_WM_UNIT_LAYERLEVEL" val="1"/>
  <p:tag name="KSO_WM_TAG_VERSION" val="1.0"/>
  <p:tag name="KSO_WM_BEAUTIFY_FLAG" val="#wm#"/>
  <p:tag name="KSO_WM_UNIT_PRESET_TEXT" val="单击此处添加大标题"/>
  <p:tag name="KSO_WM_UNIT_TEXT_FILL_FORE_SCHEMECOLOR_INDEX" val="13"/>
  <p:tag name="KSO_WM_UNIT_TEXT_FILL_TYPE" val="1"/>
  <p:tag name="KSO_WM_UNIT_USESOURCEFORMAT_APPLY" val="1"/>
</p:tagLst>
</file>

<file path=ppt/tags/tag791.xml><?xml version="1.0" encoding="utf-8"?>
<p:tagLst xmlns:p="http://schemas.openxmlformats.org/presentationml/2006/main">
  <p:tag name="KSO_WM_UNIT_COLOR_SCHEME_SHAPE_ID" val="46"/>
  <p:tag name="KSO_WM_UNIT_COLOR_SCHEME_PARENT_PAGE" val="0_3"/>
  <p:tag name="KSO_WM_UNIT_DECOLORIZATION" val="1"/>
  <p:tag name="KSO_WM_UNIT_ADJUSTLAYOUT_ID" val="46"/>
  <p:tag name="KSO_WM_UNIT_DIAGRAM_MODELTYPE" val="stripeEnum"/>
  <p:tag name="KSO_WM_UNIT_HIGHLIGHT" val="0"/>
  <p:tag name="KSO_WM_UNIT_COMPATIBLE" val="0"/>
  <p:tag name="KSO_WM_UNIT_DIAGRAM_ISNUMVISUAL" val="0"/>
  <p:tag name="KSO_WM_UNIT_DIAGRAM_ISREFERUNIT" val="0"/>
  <p:tag name="KSO_WM_DIAGRAM_GROUP_CODE" val="l1-2"/>
  <p:tag name="KSO_WM_UNIT_TYPE" val="l_i"/>
  <p:tag name="KSO_WM_UNIT_INDEX" val="1_1"/>
  <p:tag name="KSO_WM_UNIT_ID" val="custom20204605_19*l_i*1_1"/>
  <p:tag name="KSO_WM_TEMPLATE_CATEGORY" val="custom"/>
  <p:tag name="KSO_WM_TEMPLATE_INDEX" val="20204605"/>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792.xml><?xml version="1.0" encoding="utf-8"?>
<p:tagLst xmlns:p="http://schemas.openxmlformats.org/presentationml/2006/main">
  <p:tag name="KSO_WM_UNIT_COLOR_SCHEME_SHAPE_ID" val="42"/>
  <p:tag name="KSO_WM_UNIT_COLOR_SCHEME_PARENT_PAGE" val="0_3"/>
  <p:tag name="KSO_WM_UNIT_ADJUSTLAYOUT_ID" val="42"/>
  <p:tag name="KSO_WM_UNIT_DIAGRAM_MODELTYPE" val="stripeEnum"/>
  <p:tag name="KSO_WM_UNIT_HIGHLIGHT" val="0"/>
  <p:tag name="KSO_WM_UNIT_COMPATIBLE" val="0"/>
  <p:tag name="KSO_WM_UNIT_DIAGRAM_ISNUMVISUAL" val="0"/>
  <p:tag name="KSO_WM_UNIT_DIAGRAM_ISREFERUNIT" val="0"/>
  <p:tag name="KSO_WM_DIAGRAM_GROUP_CODE" val="l1-2"/>
  <p:tag name="KSO_WM_UNIT_SUBTYPE" val="d"/>
  <p:tag name="KSO_WM_UNIT_TYPE" val="l_h_i"/>
  <p:tag name="KSO_WM_UNIT_INDEX" val="1_4_1"/>
  <p:tag name="KSO_WM_UNIT_ID" val="custom20204605_19*l_h_i*1_4_1"/>
  <p:tag name="KSO_WM_TEMPLATE_CATEGORY" val="custom"/>
  <p:tag name="KSO_WM_TEMPLATE_INDEX" val="20204605"/>
  <p:tag name="KSO_WM_UNIT_LAYERLEVEL" val="1_1_1"/>
  <p:tag name="KSO_WM_TAG_VERSION" val="1.0"/>
  <p:tag name="KSO_WM_BEAUTIFY_FLAG" val="#wm#"/>
  <p:tag name="KSO_WM_UNIT_TEXT_FILL_FORE_SCHEMECOLOR_INDEX" val="5"/>
  <p:tag name="KSO_WM_UNIT_TEXT_FILL_TYPE" val="1"/>
  <p:tag name="KSO_WM_UNIT_USESOURCEFORMAT_APPLY" val="1"/>
</p:tagLst>
</file>

<file path=ppt/tags/tag793.xml><?xml version="1.0" encoding="utf-8"?>
<p:tagLst xmlns:p="http://schemas.openxmlformats.org/presentationml/2006/main">
  <p:tag name="KSO_WM_UNIT_COLOR_SCHEME_SHAPE_ID" val="54"/>
  <p:tag name="KSO_WM_UNIT_COLOR_SCHEME_PARENT_PAGE" val="0_3"/>
  <p:tag name="KSO_WM_UNIT_DECOLORIZATION" val="1"/>
  <p:tag name="KSO_WM_UNIT_ADJUSTLAYOUT_ID" val="54"/>
  <p:tag name="KSO_WM_UNIT_DIAGRAM_MODELTYPE" val="stripeEnum"/>
  <p:tag name="KSO_WM_UNIT_HIGHLIGHT" val="0"/>
  <p:tag name="KSO_WM_UNIT_COMPATIBLE" val="0"/>
  <p:tag name="KSO_WM_UNIT_DIAGRAM_ISNUMVISUAL" val="0"/>
  <p:tag name="KSO_WM_UNIT_DIAGRAM_ISREFERUNIT" val="0"/>
  <p:tag name="KSO_WM_DIAGRAM_GROUP_CODE" val="l1-2"/>
  <p:tag name="KSO_WM_UNIT_TYPE" val="l_i"/>
  <p:tag name="KSO_WM_UNIT_INDEX" val="1_2"/>
  <p:tag name="KSO_WM_UNIT_ID" val="custom20204605_19*l_i*1_2"/>
  <p:tag name="KSO_WM_TEMPLATE_CATEGORY" val="custom"/>
  <p:tag name="KSO_WM_TEMPLATE_INDEX" val="20204605"/>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794.xml><?xml version="1.0" encoding="utf-8"?>
<p:tagLst xmlns:p="http://schemas.openxmlformats.org/presentationml/2006/main">
  <p:tag name="KSO_WM_UNIT_COLOR_SCHEME_SHAPE_ID" val="56"/>
  <p:tag name="KSO_WM_UNIT_COLOR_SCHEME_PARENT_PAGE" val="0_3"/>
  <p:tag name="KSO_WM_UNIT_DECOLORIZATION" val="1"/>
  <p:tag name="KSO_WM_UNIT_ADJUSTLAYOUT_ID" val="56"/>
  <p:tag name="KSO_WM_UNIT_DIAGRAM_MODELTYPE" val="stripeEnum"/>
  <p:tag name="KSO_WM_UNIT_HIGHLIGHT" val="0"/>
  <p:tag name="KSO_WM_UNIT_COMPATIBLE" val="0"/>
  <p:tag name="KSO_WM_UNIT_DIAGRAM_ISNUMVISUAL" val="0"/>
  <p:tag name="KSO_WM_UNIT_DIAGRAM_ISREFERUNIT" val="0"/>
  <p:tag name="KSO_WM_DIAGRAM_GROUP_CODE" val="l1-2"/>
  <p:tag name="KSO_WM_UNIT_TYPE" val="l_i"/>
  <p:tag name="KSO_WM_UNIT_INDEX" val="1_3"/>
  <p:tag name="KSO_WM_UNIT_ID" val="custom20204605_19*l_i*1_3"/>
  <p:tag name="KSO_WM_TEMPLATE_CATEGORY" val="custom"/>
  <p:tag name="KSO_WM_TEMPLATE_INDEX" val="20204605"/>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795.xml><?xml version="1.0" encoding="utf-8"?>
<p:tagLst xmlns:p="http://schemas.openxmlformats.org/presentationml/2006/main">
  <p:tag name="KSO_WM_UNIT_TEXTBOXSTYLE_SHAPETYPE" val="1"/>
  <p:tag name="KSO_WM_UNIT_TEXTBOXSTYLE_ADJUSTLEFT" val="0_-29.09998"/>
  <p:tag name="KSO_WM_UNIT_TEXTBOXSTYLE_ADJUSTTOP" val="0_-63.95001"/>
  <p:tag name="KSO_WM_UNIT_TEXTBOXSTYLE_ADJUSTWIDTH" val="100_58.19998"/>
  <p:tag name="KSO_WM_UNIT_TEXTBOXSTYLE_ADJUSTHEIGTH" val="100_109.65"/>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605_9*h_i*1_1"/>
  <p:tag name="KSO_WM_TEMPLATE_CATEGORY" val="custom"/>
  <p:tag name="KSO_WM_TEMPLATE_INDEX" val="20204605"/>
  <p:tag name="KSO_WM_UNIT_LAYERLEVEL" val="1_1"/>
  <p:tag name="KSO_WM_TAG_VERSION" val="1.0"/>
  <p:tag name="KSO_WM_BEAUTIFY_FLAG" val="#wm#"/>
</p:tagLst>
</file>

<file path=ppt/tags/tag796.xml><?xml version="1.0" encoding="utf-8"?>
<p:tagLst xmlns:p="http://schemas.openxmlformats.org/presentationml/2006/main">
  <p:tag name="KSO_WM_UNIT_TEXTBOXSTYLE_SHAPETYPE" val="1"/>
  <p:tag name="KSO_WM_UNIT_TEXTBOXSTYLE_ADJUSTLEFT" val="10_-35.445"/>
  <p:tag name="KSO_WM_UNIT_TEXTBOXSTYLE_ADJUSTTOP" val="0_-63.95001"/>
  <p:tag name="KSO_WM_UNIT_BLOCK" val="0"/>
  <p:tag name="KSO_WM_UNIT_SM_LIMIT_TYPE" val="1"/>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2"/>
  <p:tag name="KSO_WM_UNIT_ID" val="custom20204605_9*h_i*1_2"/>
  <p:tag name="KSO_WM_TEMPLATE_CATEGORY" val="custom"/>
  <p:tag name="KSO_WM_TEMPLATE_INDEX" val="20204605"/>
  <p:tag name="KSO_WM_UNIT_LAYERLEVEL" val="1_1"/>
  <p:tag name="KSO_WM_TAG_VERSION" val="1.0"/>
  <p:tag name="KSO_WM_BEAUTIFY_FLAG" val="#wm#"/>
</p:tagLst>
</file>

<file path=ppt/tags/tag797.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margin&quot;:{&quot;left&quot;:1.69,&quot;top&quot;:1.69,&quot;right&quot;:1.69,&quot;bottom&quot;:1.69},&quot;edge&quot;:{&quot;left&quot;:true,&quot;top&quot;:true,&quot;right&quot;:true,&quot;bottom&quot;:true},&quot;backgroundInfo&quot;:[{&quot;type&quot;:&quot;general&quot;,&quot;left&quot;:0.0,&quot;top&quot;:0.0,&quot;right&quot;:0.0,&quot;bottom&quot;:0.0,&quot;leftAbs&quot;:false,&quot;topAbs&quot;:false,&quot;rightAbs&quot;:false,&quot;bottomAbs&quot;:false}]}"/>
  <p:tag name="KSO_WM_SLIDE_CAN_ADD_NAVIGATION" val="1"/>
  <p:tag name="KSO_WM_SLIDE_BACKGROUND" val="[&quot;general&quot;]"/>
  <p:tag name="KSO_WM_SLIDE_RATIO" val="1.777778"/>
  <p:tag name="KSO_WM_SLIDE_COLORSCHEME_VERSION" val="3.2"/>
  <p:tag name="KSO_WM_SLIDE_CONSTRAINT" val="%7b%22slideConstraint%22%3a%7b%22seriesAreas%22%3a%5b%5d%2c%22singleAreas%22%3a%5b%7b%22shapes%22%3a%5b25%5d%2c%22serialConstraintIndex%22%3a-1%2c%22areatextmark%22%3a0%2c%22pictureprocessmark%22%3a0%7d%2c%7b%22shapes%22%3a%5b26%5d%2c%22serialConstraintIndex%22%3a-1%2c%22areatextmark%22%3a0%2c%22pictureprocessmark%22%3a0%7d%2c%7b%22shapes%22%3a%5b28%5d%2c%22serialConstraintIndex%22%3a-1%2c%22areatextmark%22%3a0%2c%22pictureprocessmark%22%3a0%7d%2c%7b%22shapes%22%3a%5b50%5d%2c%22serialConstraintIndex%22%3a-1%2c%22areatextmark%22%3a0%2c%22pictureprocessmark%22%3a0%7d%5d%7d%7d"/>
  <p:tag name="KSO_WM_SLIDE_ID" val="custom20204605_19"/>
  <p:tag name="KSO_WM_TEMPLATE_SUBCATEGORY" val="0"/>
  <p:tag name="KSO_WM_TEMPLATE_MASTER_TYPE" val="1"/>
  <p:tag name="KSO_WM_TEMPLATE_COLOR_TYPE" val="1"/>
  <p:tag name="KSO_WM_SLIDE_TYPE" val="text"/>
  <p:tag name="KSO_WM_SLIDE_SUBTYPE" val="diag"/>
  <p:tag name="KSO_WM_SLIDE_ITEM_CNT" val="4"/>
  <p:tag name="KSO_WM_SLIDE_INDEX" val="19"/>
  <p:tag name="KSO_WM_SLIDE_SIZE" val="861.075*355.449"/>
  <p:tag name="KSO_WM_SLIDE_POSITION" val="49.4625*137.426"/>
  <p:tag name="KSO_WM_DIAGRAM_GROUP_CODE" val="l1-2"/>
  <p:tag name="KSO_WM_SLIDE_DIAGTYPE" val="l"/>
  <p:tag name="KSO_WM_TAG_VERSION" val="1.0"/>
  <p:tag name="KSO_WM_BEAUTIFY_FLAG" val="#wm#"/>
  <p:tag name="KSO_WM_TEMPLATE_CATEGORY" val="custom"/>
  <p:tag name="KSO_WM_TEMPLATE_INDEX" val="20204605"/>
  <p:tag name="KSO_WM_SLIDE_LAYOUT" val="a_l"/>
  <p:tag name="KSO_WM_SLIDE_LAYOUT_CNT" val="1_1"/>
</p:tagLst>
</file>

<file path=ppt/tags/tag798.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DIAGRAM_GROUP_CODE" val="l1-2"/>
  <p:tag name="KSO_WM_UNIT_TYPE" val="i"/>
  <p:tag name="KSO_WM_UNIT_INDEX" val="1"/>
  <p:tag name="KSO_WM_UNIT_ID" val="custom20204605_19*i*1"/>
  <p:tag name="KSO_WM_TEMPLATE_CATEGORY" val="custom"/>
  <p:tag name="KSO_WM_TEMPLATE_INDEX" val="20204605"/>
  <p:tag name="KSO_WM_UNIT_LAYERLEVEL" val="1"/>
  <p:tag name="KSO_WM_TAG_VERSION" val="1.0"/>
  <p:tag name="KSO_WM_BEAUTIFY_FLAG" val="#wm#"/>
  <p:tag name="KSO_WM_UNIT_USESOURCEFORMAT_APPLY" val="1"/>
</p:tagLst>
</file>

<file path=ppt/tags/tag799.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DIAGRAM_GROUP_CODE" val="l1-2"/>
  <p:tag name="KSO_WM_UNIT_TYPE" val="i"/>
  <p:tag name="KSO_WM_UNIT_INDEX" val="2"/>
  <p:tag name="KSO_WM_UNIT_ID" val="custom20204605_19*i*2"/>
  <p:tag name="KSO_WM_TEMPLATE_CATEGORY" val="custom"/>
  <p:tag name="KSO_WM_TEMPLATE_INDEX" val="20204605"/>
  <p:tag name="KSO_WM_UNIT_LAYERLEVEL" val="1"/>
  <p:tag name="KSO_WM_TAG_VERSION" val="1.0"/>
  <p:tag name="KSO_WM_BEAUTIFY_FLAG" val="#wm#"/>
  <p:tag name="KSO_WM_UNIT_USESOURCEFORMAT_APPLY" val="1"/>
</p:tagLst>
</file>

<file path=ppt/tags/tag800.xml><?xml version="1.0" encoding="utf-8"?>
<p:tagLst xmlns:p="http://schemas.openxmlformats.org/presentationml/2006/main">
  <p:tag name="KSO_WM_UNIT_DEFAULT_FONT" val="28;32;4"/>
  <p:tag name="KSO_WM_UNIT_BLOCK" val="0"/>
  <p:tag name="KSO_WM_UNIT_ISCONTENTS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l1-2"/>
  <p:tag name="KSO_WM_UNIT_TYPE" val="a"/>
  <p:tag name="KSO_WM_UNIT_INDEX" val="1"/>
  <p:tag name="KSO_WM_UNIT_ID" val="custom20204605_19*a*1"/>
  <p:tag name="KSO_WM_TEMPLATE_CATEGORY" val="custom"/>
  <p:tag name="KSO_WM_TEMPLATE_INDEX" val="20204605"/>
  <p:tag name="KSO_WM_UNIT_LAYERLEVEL" val="1"/>
  <p:tag name="KSO_WM_TAG_VERSION" val="1.0"/>
  <p:tag name="KSO_WM_BEAUTIFY_FLAG" val="#wm#"/>
  <p:tag name="KSO_WM_UNIT_PRESET_TEXT" val="单击此处添加大标题"/>
  <p:tag name="KSO_WM_UNIT_TEXT_FILL_FORE_SCHEMECOLOR_INDEX" val="13"/>
  <p:tag name="KSO_WM_UNIT_TEXT_FILL_TYPE" val="1"/>
  <p:tag name="KSO_WM_UNIT_USESOURCEFORMAT_APPLY" val="1"/>
</p:tagLst>
</file>

<file path=ppt/tags/tag801.xml><?xml version="1.0" encoding="utf-8"?>
<p:tagLst xmlns:p="http://schemas.openxmlformats.org/presentationml/2006/main">
  <p:tag name="KSO_WM_UNIT_COLOR_SCHEME_SHAPE_ID" val="46"/>
  <p:tag name="KSO_WM_UNIT_COLOR_SCHEME_PARENT_PAGE" val="0_3"/>
  <p:tag name="KSO_WM_UNIT_DECOLORIZATION" val="1"/>
  <p:tag name="KSO_WM_UNIT_ADJUSTLAYOUT_ID" val="46"/>
  <p:tag name="KSO_WM_UNIT_DIAGRAM_MODELTYPE" val="stripeEnum"/>
  <p:tag name="KSO_WM_UNIT_HIGHLIGHT" val="0"/>
  <p:tag name="KSO_WM_UNIT_COMPATIBLE" val="0"/>
  <p:tag name="KSO_WM_UNIT_DIAGRAM_ISNUMVISUAL" val="0"/>
  <p:tag name="KSO_WM_UNIT_DIAGRAM_ISREFERUNIT" val="0"/>
  <p:tag name="KSO_WM_DIAGRAM_GROUP_CODE" val="l1-2"/>
  <p:tag name="KSO_WM_UNIT_TYPE" val="l_i"/>
  <p:tag name="KSO_WM_UNIT_INDEX" val="1_1"/>
  <p:tag name="KSO_WM_UNIT_ID" val="custom20204605_19*l_i*1_1"/>
  <p:tag name="KSO_WM_TEMPLATE_CATEGORY" val="custom"/>
  <p:tag name="KSO_WM_TEMPLATE_INDEX" val="20204605"/>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802.xml><?xml version="1.0" encoding="utf-8"?>
<p:tagLst xmlns:p="http://schemas.openxmlformats.org/presentationml/2006/main">
  <p:tag name="KSO_WM_UNIT_COLOR_SCHEME_SHAPE_ID" val="42"/>
  <p:tag name="KSO_WM_UNIT_COLOR_SCHEME_PARENT_PAGE" val="0_3"/>
  <p:tag name="KSO_WM_UNIT_ADJUSTLAYOUT_ID" val="42"/>
  <p:tag name="KSO_WM_UNIT_DIAGRAM_MODELTYPE" val="stripeEnum"/>
  <p:tag name="KSO_WM_UNIT_HIGHLIGHT" val="0"/>
  <p:tag name="KSO_WM_UNIT_COMPATIBLE" val="0"/>
  <p:tag name="KSO_WM_UNIT_DIAGRAM_ISNUMVISUAL" val="0"/>
  <p:tag name="KSO_WM_UNIT_DIAGRAM_ISREFERUNIT" val="0"/>
  <p:tag name="KSO_WM_DIAGRAM_GROUP_CODE" val="l1-2"/>
  <p:tag name="KSO_WM_UNIT_SUBTYPE" val="d"/>
  <p:tag name="KSO_WM_UNIT_TYPE" val="l_h_i"/>
  <p:tag name="KSO_WM_UNIT_INDEX" val="1_4_1"/>
  <p:tag name="KSO_WM_UNIT_ID" val="custom20204605_19*l_h_i*1_4_1"/>
  <p:tag name="KSO_WM_TEMPLATE_CATEGORY" val="custom"/>
  <p:tag name="KSO_WM_TEMPLATE_INDEX" val="20204605"/>
  <p:tag name="KSO_WM_UNIT_LAYERLEVEL" val="1_1_1"/>
  <p:tag name="KSO_WM_TAG_VERSION" val="1.0"/>
  <p:tag name="KSO_WM_BEAUTIFY_FLAG" val="#wm#"/>
  <p:tag name="KSO_WM_UNIT_TEXT_FILL_FORE_SCHEMECOLOR_INDEX" val="5"/>
  <p:tag name="KSO_WM_UNIT_TEXT_FILL_TYPE" val="1"/>
  <p:tag name="KSO_WM_UNIT_USESOURCEFORMAT_APPLY" val="1"/>
</p:tagLst>
</file>

<file path=ppt/tags/tag803.xml><?xml version="1.0" encoding="utf-8"?>
<p:tagLst xmlns:p="http://schemas.openxmlformats.org/presentationml/2006/main">
  <p:tag name="KSO_WM_UNIT_COLOR_SCHEME_SHAPE_ID" val="54"/>
  <p:tag name="KSO_WM_UNIT_COLOR_SCHEME_PARENT_PAGE" val="0_3"/>
  <p:tag name="KSO_WM_UNIT_DECOLORIZATION" val="1"/>
  <p:tag name="KSO_WM_UNIT_ADJUSTLAYOUT_ID" val="54"/>
  <p:tag name="KSO_WM_UNIT_DIAGRAM_MODELTYPE" val="stripeEnum"/>
  <p:tag name="KSO_WM_UNIT_HIGHLIGHT" val="0"/>
  <p:tag name="KSO_WM_UNIT_COMPATIBLE" val="0"/>
  <p:tag name="KSO_WM_UNIT_DIAGRAM_ISNUMVISUAL" val="0"/>
  <p:tag name="KSO_WM_UNIT_DIAGRAM_ISREFERUNIT" val="0"/>
  <p:tag name="KSO_WM_DIAGRAM_GROUP_CODE" val="l1-2"/>
  <p:tag name="KSO_WM_UNIT_TYPE" val="l_i"/>
  <p:tag name="KSO_WM_UNIT_INDEX" val="1_2"/>
  <p:tag name="KSO_WM_UNIT_ID" val="custom20204605_19*l_i*1_2"/>
  <p:tag name="KSO_WM_TEMPLATE_CATEGORY" val="custom"/>
  <p:tag name="KSO_WM_TEMPLATE_INDEX" val="20204605"/>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804.xml><?xml version="1.0" encoding="utf-8"?>
<p:tagLst xmlns:p="http://schemas.openxmlformats.org/presentationml/2006/main">
  <p:tag name="KSO_WM_UNIT_COLOR_SCHEME_SHAPE_ID" val="56"/>
  <p:tag name="KSO_WM_UNIT_COLOR_SCHEME_PARENT_PAGE" val="0_3"/>
  <p:tag name="KSO_WM_UNIT_DECOLORIZATION" val="1"/>
  <p:tag name="KSO_WM_UNIT_ADJUSTLAYOUT_ID" val="56"/>
  <p:tag name="KSO_WM_UNIT_DIAGRAM_MODELTYPE" val="stripeEnum"/>
  <p:tag name="KSO_WM_UNIT_HIGHLIGHT" val="0"/>
  <p:tag name="KSO_WM_UNIT_COMPATIBLE" val="0"/>
  <p:tag name="KSO_WM_UNIT_DIAGRAM_ISNUMVISUAL" val="0"/>
  <p:tag name="KSO_WM_UNIT_DIAGRAM_ISREFERUNIT" val="0"/>
  <p:tag name="KSO_WM_DIAGRAM_GROUP_CODE" val="l1-2"/>
  <p:tag name="KSO_WM_UNIT_TYPE" val="l_i"/>
  <p:tag name="KSO_WM_UNIT_INDEX" val="1_3"/>
  <p:tag name="KSO_WM_UNIT_ID" val="custom20204605_19*l_i*1_3"/>
  <p:tag name="KSO_WM_TEMPLATE_CATEGORY" val="custom"/>
  <p:tag name="KSO_WM_TEMPLATE_INDEX" val="20204605"/>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805.xml><?xml version="1.0" encoding="utf-8"?>
<p:tagLst xmlns:p="http://schemas.openxmlformats.org/presentationml/2006/main">
  <p:tag name="KSO_WM_UNIT_TEXTBOXSTYLE_SHAPETYPE" val="1"/>
  <p:tag name="KSO_WM_UNIT_TEXTBOXSTYLE_ADJUSTLEFT" val="0_-29.09998"/>
  <p:tag name="KSO_WM_UNIT_TEXTBOXSTYLE_ADJUSTTOP" val="0_-63.95001"/>
  <p:tag name="KSO_WM_UNIT_TEXTBOXSTYLE_ADJUSTWIDTH" val="100_58.19998"/>
  <p:tag name="KSO_WM_UNIT_TEXTBOXSTYLE_ADJUSTHEIGTH" val="100_109.65"/>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605_9*h_i*1_1"/>
  <p:tag name="KSO_WM_TEMPLATE_CATEGORY" val="custom"/>
  <p:tag name="KSO_WM_TEMPLATE_INDEX" val="20204605"/>
  <p:tag name="KSO_WM_UNIT_LAYERLEVEL" val="1_1"/>
  <p:tag name="KSO_WM_TAG_VERSION" val="1.0"/>
  <p:tag name="KSO_WM_BEAUTIFY_FLAG" val="#wm#"/>
</p:tagLst>
</file>

<file path=ppt/tags/tag806.xml><?xml version="1.0" encoding="utf-8"?>
<p:tagLst xmlns:p="http://schemas.openxmlformats.org/presentationml/2006/main">
  <p:tag name="KSO_WM_UNIT_TEXTBOXSTYLE_SHAPETYPE" val="1"/>
  <p:tag name="KSO_WM_UNIT_TEXTBOXSTYLE_ADJUSTLEFT" val="10_-35.445"/>
  <p:tag name="KSO_WM_UNIT_TEXTBOXSTYLE_ADJUSTTOP" val="0_-63.95001"/>
  <p:tag name="KSO_WM_UNIT_BLOCK" val="0"/>
  <p:tag name="KSO_WM_UNIT_SM_LIMIT_TYPE" val="1"/>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2"/>
  <p:tag name="KSO_WM_UNIT_ID" val="custom20204605_9*h_i*1_2"/>
  <p:tag name="KSO_WM_TEMPLATE_CATEGORY" val="custom"/>
  <p:tag name="KSO_WM_TEMPLATE_INDEX" val="20204605"/>
  <p:tag name="KSO_WM_UNIT_LAYERLEVEL" val="1_1"/>
  <p:tag name="KSO_WM_TAG_VERSION" val="1.0"/>
  <p:tag name="KSO_WM_BEAUTIFY_FLAG" val="#wm#"/>
</p:tagLst>
</file>

<file path=ppt/tags/tag807.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margin&quot;:{&quot;left&quot;:1.69,&quot;top&quot;:1.69,&quot;right&quot;:1.69,&quot;bottom&quot;:1.69},&quot;edge&quot;:{&quot;left&quot;:true,&quot;top&quot;:true,&quot;right&quot;:true,&quot;bottom&quot;:true},&quot;backgroundInfo&quot;:[{&quot;type&quot;:&quot;general&quot;,&quot;left&quot;:0.0,&quot;top&quot;:0.0,&quot;right&quot;:0.0,&quot;bottom&quot;:0.0,&quot;leftAbs&quot;:false,&quot;topAbs&quot;:false,&quot;rightAbs&quot;:false,&quot;bottomAbs&quot;:false}]}"/>
  <p:tag name="KSO_WM_SLIDE_CAN_ADD_NAVIGATION" val="1"/>
  <p:tag name="KSO_WM_SLIDE_BACKGROUND" val="[&quot;general&quot;]"/>
  <p:tag name="KSO_WM_SLIDE_RATIO" val="1.777778"/>
  <p:tag name="KSO_WM_SLIDE_COLORSCHEME_VERSION" val="3.2"/>
  <p:tag name="KSO_WM_SLIDE_CONSTRAINT" val="%7b%22slideConstraint%22%3a%7b%22seriesAreas%22%3a%5b%5d%2c%22singleAreas%22%3a%5b%7b%22shapes%22%3a%5b25%5d%2c%22serialConstraintIndex%22%3a-1%2c%22areatextmark%22%3a0%2c%22pictureprocessmark%22%3a0%7d%2c%7b%22shapes%22%3a%5b26%5d%2c%22serialConstraintIndex%22%3a-1%2c%22areatextmark%22%3a0%2c%22pictureprocessmark%22%3a0%7d%2c%7b%22shapes%22%3a%5b28%5d%2c%22serialConstraintIndex%22%3a-1%2c%22areatextmark%22%3a0%2c%22pictureprocessmark%22%3a0%7d%2c%7b%22shapes%22%3a%5b50%5d%2c%22serialConstraintIndex%22%3a-1%2c%22areatextmark%22%3a0%2c%22pictureprocessmark%22%3a0%7d%5d%7d%7d"/>
  <p:tag name="KSO_WM_SLIDE_ID" val="custom20204605_19"/>
  <p:tag name="KSO_WM_TEMPLATE_SUBCATEGORY" val="0"/>
  <p:tag name="KSO_WM_TEMPLATE_MASTER_TYPE" val="1"/>
  <p:tag name="KSO_WM_TEMPLATE_COLOR_TYPE" val="1"/>
  <p:tag name="KSO_WM_SLIDE_TYPE" val="text"/>
  <p:tag name="KSO_WM_SLIDE_SUBTYPE" val="diag"/>
  <p:tag name="KSO_WM_SLIDE_ITEM_CNT" val="4"/>
  <p:tag name="KSO_WM_SLIDE_INDEX" val="19"/>
  <p:tag name="KSO_WM_SLIDE_SIZE" val="861.075*355.449"/>
  <p:tag name="KSO_WM_SLIDE_POSITION" val="49.4625*137.426"/>
  <p:tag name="KSO_WM_DIAGRAM_GROUP_CODE" val="l1-2"/>
  <p:tag name="KSO_WM_SLIDE_DIAGTYPE" val="l"/>
  <p:tag name="KSO_WM_TAG_VERSION" val="1.0"/>
  <p:tag name="KSO_WM_BEAUTIFY_FLAG" val="#wm#"/>
  <p:tag name="KSO_WM_TEMPLATE_CATEGORY" val="custom"/>
  <p:tag name="KSO_WM_TEMPLATE_INDEX" val="20204605"/>
  <p:tag name="KSO_WM_SLIDE_LAYOUT" val="a_l"/>
  <p:tag name="KSO_WM_SLIDE_LAYOUT_CNT" val="1_1"/>
</p:tagLst>
</file>

<file path=ppt/tags/tag808.xml><?xml version="1.0" encoding="utf-8"?>
<p:tagLst xmlns:p="http://schemas.openxmlformats.org/presentationml/2006/main">
  <p:tag name="KSO_WM_UNIT_ISCONTENTS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04605_31*a*1"/>
  <p:tag name="KSO_WM_TEMPLATE_CATEGORY" val="custom"/>
  <p:tag name="KSO_WM_TEMPLATE_INDEX" val="20204605"/>
  <p:tag name="KSO_WM_UNIT_LAYERLEVEL" val="1"/>
  <p:tag name="KSO_WM_TAG_VERSION" val="1.0"/>
  <p:tag name="KSO_WM_BEAUTIFY_FLAG" val="#wm#"/>
  <p:tag name="KSO_WM_UNIT_PRESET_TEXT" val="谢谢观看"/>
</p:tagLst>
</file>

<file path=ppt/tags/tag809.xml><?xml version="1.0" encoding="utf-8"?>
<p:tagLst xmlns:p="http://schemas.openxmlformats.org/presentationml/2006/main">
  <p:tag name="KSO_WM_SLIDE_ID" val="custom20204605_31"/>
  <p:tag name="KSO_WM_TEMPLATE_SUBCATEGORY" val="0"/>
  <p:tag name="KSO_WM_TEMPLATE_MASTER_TYPE" val="1"/>
  <p:tag name="KSO_WM_TEMPLATE_COLOR_TYPE" val="1"/>
  <p:tag name="KSO_WM_SLIDE_TYPE" val="endPage"/>
  <p:tag name="KSO_WM_SLIDE_SUBTYPE" val="pureTxt"/>
  <p:tag name="KSO_WM_SLIDE_ITEM_CNT" val="0"/>
  <p:tag name="KSO_WM_SLIDE_INDEX" val="31"/>
  <p:tag name="KSO_WM_TAG_VERSION" val="1.0"/>
  <p:tag name="KSO_WM_BEAUTIFY_FLAG" val="#wm#"/>
  <p:tag name="KSO_WM_TEMPLATE_CATEGORY" val="custom"/>
  <p:tag name="KSO_WM_TEMPLATE_INDEX" val="20204605"/>
  <p:tag name="KSO_WM_SLIDE_LAYOUT" val="a_b"/>
  <p:tag name="KSO_WM_SLIDE_LAYOUT_CNT" val="1_1"/>
</p:tagLst>
</file>

<file path=ppt/tags/tag810.xml><?xml version="1.0" encoding="utf-8"?>
<p:tagLst xmlns:p="http://schemas.openxmlformats.org/presentationml/2006/main">
  <p:tag name="COMMONDATA" val="eyJoZGlkIjoiNjYwN2FkZDI0YTdkZTYzZDViZmY1MzcxNDc1ZGQyNjgifQ=="/>
  <p:tag name="KSO_WPP_MARK_KEY" val="f4e12927-c8b4-418f-8b7c-1a8c724a4852"/>
</p:tagLst>
</file>

<file path=ppt/theme/theme1.xml><?xml version="1.0" encoding="utf-8"?>
<a:theme xmlns:a="http://schemas.openxmlformats.org/drawingml/2006/main" name="2_Office 主题​​">
  <a:themeElements>
    <a:clrScheme name="2020311+++//**">
      <a:dk1>
        <a:sysClr val="windowText" lastClr="000000"/>
      </a:dk1>
      <a:lt1>
        <a:sysClr val="window" lastClr="FFFFFF"/>
      </a:lt1>
      <a:dk2>
        <a:srgbClr val="44546A"/>
      </a:dk2>
      <a:lt2>
        <a:srgbClr val="E7E6E6"/>
      </a:lt2>
      <a:accent1>
        <a:srgbClr val="5B9BD5"/>
      </a:accent1>
      <a:accent2>
        <a:srgbClr val="4472C4"/>
      </a:accent2>
      <a:accent3>
        <a:srgbClr val="00B0F0"/>
      </a:accent3>
      <a:accent4>
        <a:srgbClr val="5B9BD5"/>
      </a:accent4>
      <a:accent5>
        <a:srgbClr val="F4B183"/>
      </a:accent5>
      <a:accent6>
        <a:srgbClr val="70AD47"/>
      </a:accent6>
      <a:hlink>
        <a:srgbClr val="ED7D3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1414">
      <a:dk1>
        <a:sysClr val="windowText" lastClr="000000"/>
      </a:dk1>
      <a:lt1>
        <a:sysClr val="window" lastClr="FFFFFF"/>
      </a:lt1>
      <a:dk2>
        <a:srgbClr val="E3E5E8"/>
      </a:dk2>
      <a:lt2>
        <a:srgbClr val="FFFFFF"/>
      </a:lt2>
      <a:accent1>
        <a:srgbClr val="406898"/>
      </a:accent1>
      <a:accent2>
        <a:srgbClr val="4A89B6"/>
      </a:accent2>
      <a:accent3>
        <a:srgbClr val="53AAD5"/>
      </a:accent3>
      <a:accent4>
        <a:srgbClr val="4DAFBE"/>
      </a:accent4>
      <a:accent5>
        <a:srgbClr val="389873"/>
      </a:accent5>
      <a:accent6>
        <a:srgbClr val="228227"/>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主题​​">
  <a:themeElements>
    <a:clrScheme name="1414">
      <a:dk1>
        <a:sysClr val="windowText" lastClr="000000"/>
      </a:dk1>
      <a:lt1>
        <a:sysClr val="window" lastClr="FFFFFF"/>
      </a:lt1>
      <a:dk2>
        <a:srgbClr val="E3E5E8"/>
      </a:dk2>
      <a:lt2>
        <a:srgbClr val="FFFFFF"/>
      </a:lt2>
      <a:accent1>
        <a:srgbClr val="406898"/>
      </a:accent1>
      <a:accent2>
        <a:srgbClr val="4A89B6"/>
      </a:accent2>
      <a:accent3>
        <a:srgbClr val="53AAD5"/>
      </a:accent3>
      <a:accent4>
        <a:srgbClr val="4DAFBE"/>
      </a:accent4>
      <a:accent5>
        <a:srgbClr val="389873"/>
      </a:accent5>
      <a:accent6>
        <a:srgbClr val="228227"/>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主题​​">
  <a:themeElements>
    <a:clrScheme name="1414">
      <a:dk1>
        <a:sysClr val="windowText" lastClr="000000"/>
      </a:dk1>
      <a:lt1>
        <a:sysClr val="window" lastClr="FFFFFF"/>
      </a:lt1>
      <a:dk2>
        <a:srgbClr val="E3E5E8"/>
      </a:dk2>
      <a:lt2>
        <a:srgbClr val="FFFFFF"/>
      </a:lt2>
      <a:accent1>
        <a:srgbClr val="406898"/>
      </a:accent1>
      <a:accent2>
        <a:srgbClr val="4A89B6"/>
      </a:accent2>
      <a:accent3>
        <a:srgbClr val="53AAD5"/>
      </a:accent3>
      <a:accent4>
        <a:srgbClr val="4DAFBE"/>
      </a:accent4>
      <a:accent5>
        <a:srgbClr val="389873"/>
      </a:accent5>
      <a:accent6>
        <a:srgbClr val="228227"/>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主题​​">
  <a:themeElements>
    <a:clrScheme name="1414">
      <a:dk1>
        <a:sysClr val="windowText" lastClr="000000"/>
      </a:dk1>
      <a:lt1>
        <a:sysClr val="window" lastClr="FFFFFF"/>
      </a:lt1>
      <a:dk2>
        <a:srgbClr val="E3E5E8"/>
      </a:dk2>
      <a:lt2>
        <a:srgbClr val="FFFFFF"/>
      </a:lt2>
      <a:accent1>
        <a:srgbClr val="406898"/>
      </a:accent1>
      <a:accent2>
        <a:srgbClr val="4A89B6"/>
      </a:accent2>
      <a:accent3>
        <a:srgbClr val="53AAD5"/>
      </a:accent3>
      <a:accent4>
        <a:srgbClr val="4DAFBE"/>
      </a:accent4>
      <a:accent5>
        <a:srgbClr val="389873"/>
      </a:accent5>
      <a:accent6>
        <a:srgbClr val="228227"/>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11564</Words>
  <Application>WPS 演示</Application>
  <PresentationFormat/>
  <Paragraphs>513</Paragraphs>
  <Slides>46</Slides>
  <Notes>0</Notes>
  <HiddenSlides>0</HiddenSlides>
  <MMClips>0</MMClips>
  <ScaleCrop>false</ScaleCrop>
  <HeadingPairs>
    <vt:vector size="6" baseType="variant">
      <vt:variant>
        <vt:lpstr>已用的字体</vt:lpstr>
      </vt:variant>
      <vt:variant>
        <vt:i4>15</vt:i4>
      </vt:variant>
      <vt:variant>
        <vt:lpstr>主题</vt:lpstr>
      </vt:variant>
      <vt:variant>
        <vt:i4>5</vt:i4>
      </vt:variant>
      <vt:variant>
        <vt:lpstr>幻灯片标题</vt:lpstr>
      </vt:variant>
      <vt:variant>
        <vt:i4>46</vt:i4>
      </vt:variant>
    </vt:vector>
  </HeadingPairs>
  <TitlesOfParts>
    <vt:vector size="66" baseType="lpstr">
      <vt:lpstr>Arial</vt:lpstr>
      <vt:lpstr>宋体</vt:lpstr>
      <vt:lpstr>Wingdings</vt:lpstr>
      <vt:lpstr>微软雅黑</vt:lpstr>
      <vt:lpstr>汉仪旗黑-85S</vt:lpstr>
      <vt:lpstr>黑体</vt:lpstr>
      <vt:lpstr>Segoe UI Semibold</vt:lpstr>
      <vt:lpstr>Wingdings</vt:lpstr>
      <vt:lpstr>Arial Unicode MS</vt:lpstr>
      <vt:lpstr>Calibri</vt:lpstr>
      <vt:lpstr>仿宋</vt:lpstr>
      <vt:lpstr>华文中宋</vt:lpstr>
      <vt:lpstr>华文仿宋</vt:lpstr>
      <vt:lpstr>Segoe UI</vt:lpstr>
      <vt:lpstr>华文宋体</vt:lpstr>
      <vt:lpstr>2_Office 主题​​</vt:lpstr>
      <vt:lpstr>3_Office 主题​​</vt:lpstr>
      <vt:lpstr>4_Office 主题​​</vt:lpstr>
      <vt:lpstr>5_Office 主题​​</vt:lpstr>
      <vt:lpstr>1_Office 主题​​</vt:lpstr>
      <vt:lpstr>第一类医疗器械备案申报要点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第一类医疗器械产品备案</vt:lpstr>
      <vt:lpstr>PowerPoint 演示文稿</vt:lpstr>
      <vt:lpstr>PowerPoint 演示文稿</vt:lpstr>
      <vt:lpstr>PowerPoint 演示文稿</vt:lpstr>
      <vt:lpstr>PowerPoint 演示文稿</vt:lpstr>
      <vt:lpstr>申请资料填写要求 </vt:lpstr>
      <vt:lpstr>申请资料填写要求 </vt:lpstr>
      <vt:lpstr>申请资料填写要求 </vt:lpstr>
      <vt:lpstr>申请资料填写要求 </vt:lpstr>
      <vt:lpstr>申请资料填写要求 </vt:lpstr>
      <vt:lpstr>申请资料填写要求 </vt:lpstr>
      <vt:lpstr>申请资料填写要求 </vt:lpstr>
      <vt:lpstr>申请资料填写要求 </vt:lpstr>
      <vt:lpstr>  备案变更、补发有关要求  </vt:lpstr>
      <vt:lpstr>第一类医疗器械生产备案</vt:lpstr>
      <vt:lpstr>PowerPoint 演示文稿</vt:lpstr>
      <vt:lpstr>PowerPoint 演示文稿</vt:lpstr>
      <vt:lpstr>申请资料填写要求 </vt:lpstr>
      <vt:lpstr>申请资料填写要求 </vt:lpstr>
      <vt:lpstr>申请资料填写要求 </vt:lpstr>
      <vt:lpstr>第一类医疗器械委托生产备案</vt:lpstr>
      <vt:lpstr>PowerPoint 演示文稿</vt:lpstr>
      <vt:lpstr>PowerPoint 演示文稿</vt:lpstr>
      <vt:lpstr>申请资料填写要求 </vt:lpstr>
      <vt:lpstr>申请资料填写要求 </vt:lpstr>
      <vt:lpstr>第一类医疗器械受托生产备案（特殊）</vt:lpstr>
      <vt:lpstr>PowerPoint 演示文稿</vt:lpstr>
      <vt:lpstr>PowerPoint 演示文稿</vt:lpstr>
      <vt:lpstr>PowerPoint 演示文稿</vt:lpstr>
      <vt:lpstr>PowerPoint 演示文稿</vt:lpstr>
      <vt:lpstr>PowerPoint 演示文稿</vt:lpstr>
      <vt:lpstr> 谢谢观看！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第一类医疗器械审核要点</dc:title>
  <dc:creator>86188</dc:creator>
  <cp:lastModifiedBy>888</cp:lastModifiedBy>
  <cp:revision>65</cp:revision>
  <dcterms:created xsi:type="dcterms:W3CDTF">2020-05-09T13:40:00Z</dcterms:created>
  <dcterms:modified xsi:type="dcterms:W3CDTF">2022-06-29T04:04:57Z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59EC14D2E3CB4C91805502754FD41EC3</vt:lpwstr>
  </property>
</Properties>
</file>